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4" r:id="rId4"/>
    <p:sldId id="263" r:id="rId5"/>
    <p:sldId id="262" r:id="rId6"/>
    <p:sldId id="258" r:id="rId7"/>
    <p:sldId id="261" r:id="rId8"/>
    <p:sldId id="260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67944" y="764704"/>
            <a:ext cx="55721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72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algn="ctr"/>
            <a:r>
              <a:rPr lang="kk-KZ" sz="72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жылғы </a:t>
            </a:r>
          </a:p>
          <a:p>
            <a:pPr algn="ctr"/>
            <a:r>
              <a:rPr lang="kk-KZ" sz="72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</a:t>
            </a:r>
            <a:endParaRPr lang="ru-RU" sz="72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8" y="764704"/>
            <a:ext cx="4032000" cy="30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2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6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3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93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8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7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4" y="188640"/>
            <a:ext cx="31161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Түлектер  тізімі: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1.Атымтай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Бекзат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Әділбай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Ақбаян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Балтабек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Малика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Батырбек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Рамазан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Бекмолдина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Жанерке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Дәуренбек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Ұлпан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Егінбай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Ақниет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Жақсылық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Нәзира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Жаныбеков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Арлан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Жылқыбай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Айсара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Қайрат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Жансая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Нурмагамбетова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Кымбат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Рябова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Мираслава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Серик Еркенұр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15.Хойшыбай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Назым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886" y="404664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16.Амангельдина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Дильназ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17.Бабатай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Шернияз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18.Белгибай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19.Борамбай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Гүлімай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20.Ерғали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Арайлым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21.Ерғожа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Мирас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22.Жайлаубаева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Акниет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23.Қайркеш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Айым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24.Мадиев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25.Нуртазина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Дария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26.Сайран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Айдана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27.Салымова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Данагуль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28.Самат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Даниал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29.Тоқыш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Мирас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30.Ыбытай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Аяжан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7262" y="465638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31.Абжанова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32.Адилбеккызы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Аружан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33.Балсеит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Елдана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34.Есимова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35.Жанбаев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Дәулет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36.Кажмуканова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Фариза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37.Оразкен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Медеу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38.Рахат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Мадина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39.Сатқанбай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40.Сері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Нұрсұлтан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41.Сулейменова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Алинура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42.Сұлтанбек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43.Тлеуғабыл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44.Толеубаева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Ажар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45.Шамшат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92897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жетекшілері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Әдей Ж.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Алпыспаева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.А.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Куспекова К.М</a:t>
            </a:r>
            <a:r>
              <a:rPr lang="kk-KZ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4"/>
            <a:ext cx="9144000" cy="6475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34"/>
            <a:ext cx="9144000" cy="64636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</TotalTime>
  <Words>118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Stikma_</cp:lastModifiedBy>
  <cp:revision>8</cp:revision>
  <dcterms:created xsi:type="dcterms:W3CDTF">2024-05-15T13:14:55Z</dcterms:created>
  <dcterms:modified xsi:type="dcterms:W3CDTF">2024-05-17T05:32:13Z</dcterms:modified>
</cp:coreProperties>
</file>