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</p:sldMasterIdLst>
  <p:notesMasterIdLst>
    <p:notesMasterId r:id="rId10"/>
  </p:notesMasterIdLst>
  <p:sldIdLst>
    <p:sldId id="256" r:id="rId2"/>
    <p:sldId id="265" r:id="rId3"/>
    <p:sldId id="266" r:id="rId4"/>
    <p:sldId id="267" r:id="rId5"/>
    <p:sldId id="268" r:id="rId6"/>
    <p:sldId id="269" r:id="rId7"/>
    <p:sldId id="270" r:id="rId8"/>
    <p:sldId id="271" r:id="rId9"/>
  </p:sldIdLst>
  <p:sldSz cx="15360650" cy="100806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76" userDrawn="1">
          <p15:clr>
            <a:srgbClr val="A4A3A4"/>
          </p15:clr>
        </p15:guide>
        <p15:guide id="2" pos="4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4" d="100"/>
          <a:sy n="44" d="100"/>
        </p:scale>
        <p:origin x="1194" y="84"/>
      </p:cViewPr>
      <p:guideLst>
        <p:guide orient="horz" pos="3176"/>
        <p:guide pos="483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D59157-FA78-4206-9D68-7D7C21EBDB0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77913" y="1143000"/>
            <a:ext cx="47021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6CFF5-DE18-4CFC-AA3D-9DADAAD61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17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6CFF5-DE18-4CFC-AA3D-9DADAAD617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753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2049" y="1649770"/>
            <a:ext cx="13056553" cy="3509551"/>
          </a:xfrm>
        </p:spPr>
        <p:txBody>
          <a:bodyPr anchor="b"/>
          <a:lstStyle>
            <a:lvl1pPr algn="ctr">
              <a:defRPr sz="881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0081" y="5294662"/>
            <a:ext cx="11520488" cy="2433817"/>
          </a:xfrm>
        </p:spPr>
        <p:txBody>
          <a:bodyPr/>
          <a:lstStyle>
            <a:lvl1pPr marL="0" indent="0" algn="ctr">
              <a:buNone/>
              <a:defRPr sz="3528"/>
            </a:lvl1pPr>
            <a:lvl2pPr marL="672038" indent="0" algn="ctr">
              <a:buNone/>
              <a:defRPr sz="2940"/>
            </a:lvl2pPr>
            <a:lvl3pPr marL="1344077" indent="0" algn="ctr">
              <a:buNone/>
              <a:defRPr sz="2646"/>
            </a:lvl3pPr>
            <a:lvl4pPr marL="2016115" indent="0" algn="ctr">
              <a:buNone/>
              <a:defRPr sz="2352"/>
            </a:lvl4pPr>
            <a:lvl5pPr marL="2688153" indent="0" algn="ctr">
              <a:buNone/>
              <a:defRPr sz="2352"/>
            </a:lvl5pPr>
            <a:lvl6pPr marL="3360191" indent="0" algn="ctr">
              <a:buNone/>
              <a:defRPr sz="2352"/>
            </a:lvl6pPr>
            <a:lvl7pPr marL="4032230" indent="0" algn="ctr">
              <a:buNone/>
              <a:defRPr sz="2352"/>
            </a:lvl7pPr>
            <a:lvl8pPr marL="4704268" indent="0" algn="ctr">
              <a:buNone/>
              <a:defRPr sz="2352"/>
            </a:lvl8pPr>
            <a:lvl9pPr marL="5376306" indent="0" algn="ctr">
              <a:buNone/>
              <a:defRPr sz="2352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504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76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992466" y="536700"/>
            <a:ext cx="3312140" cy="854286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6046" y="536700"/>
            <a:ext cx="9744412" cy="85428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19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534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045" y="2513159"/>
            <a:ext cx="13248561" cy="4193259"/>
          </a:xfrm>
        </p:spPr>
        <p:txBody>
          <a:bodyPr anchor="b"/>
          <a:lstStyle>
            <a:lvl1pPr>
              <a:defRPr sz="881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8045" y="6746088"/>
            <a:ext cx="13248561" cy="2205136"/>
          </a:xfrm>
        </p:spPr>
        <p:txBody>
          <a:bodyPr/>
          <a:lstStyle>
            <a:lvl1pPr marL="0" indent="0">
              <a:buNone/>
              <a:defRPr sz="3528">
                <a:solidFill>
                  <a:schemeClr val="tx1"/>
                </a:solidFill>
              </a:defRPr>
            </a:lvl1pPr>
            <a:lvl2pPr marL="672038" indent="0">
              <a:buNone/>
              <a:defRPr sz="2940">
                <a:solidFill>
                  <a:schemeClr val="tx1">
                    <a:tint val="75000"/>
                  </a:schemeClr>
                </a:solidFill>
              </a:defRPr>
            </a:lvl2pPr>
            <a:lvl3pPr marL="1344077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3pPr>
            <a:lvl4pPr marL="2016115" indent="0">
              <a:buNone/>
              <a:defRPr sz="2352">
                <a:solidFill>
                  <a:schemeClr val="tx1">
                    <a:tint val="75000"/>
                  </a:schemeClr>
                </a:solidFill>
              </a:defRPr>
            </a:lvl4pPr>
            <a:lvl5pPr marL="2688153" indent="0">
              <a:buNone/>
              <a:defRPr sz="2352">
                <a:solidFill>
                  <a:schemeClr val="tx1">
                    <a:tint val="75000"/>
                  </a:schemeClr>
                </a:solidFill>
              </a:defRPr>
            </a:lvl5pPr>
            <a:lvl6pPr marL="3360191" indent="0">
              <a:buNone/>
              <a:defRPr sz="2352">
                <a:solidFill>
                  <a:schemeClr val="tx1">
                    <a:tint val="75000"/>
                  </a:schemeClr>
                </a:solidFill>
              </a:defRPr>
            </a:lvl6pPr>
            <a:lvl7pPr marL="4032230" indent="0">
              <a:buNone/>
              <a:defRPr sz="2352">
                <a:solidFill>
                  <a:schemeClr val="tx1">
                    <a:tint val="75000"/>
                  </a:schemeClr>
                </a:solidFill>
              </a:defRPr>
            </a:lvl7pPr>
            <a:lvl8pPr marL="4704268" indent="0">
              <a:buNone/>
              <a:defRPr sz="2352">
                <a:solidFill>
                  <a:schemeClr val="tx1">
                    <a:tint val="75000"/>
                  </a:schemeClr>
                </a:solidFill>
              </a:defRPr>
            </a:lvl8pPr>
            <a:lvl9pPr marL="5376306" indent="0">
              <a:buNone/>
              <a:defRPr sz="235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282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6045" y="2683500"/>
            <a:ext cx="6528276" cy="639606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76329" y="2683500"/>
            <a:ext cx="6528276" cy="639606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048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8045" y="536702"/>
            <a:ext cx="13248561" cy="194845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8047" y="2471154"/>
            <a:ext cx="6498274" cy="1211074"/>
          </a:xfrm>
        </p:spPr>
        <p:txBody>
          <a:bodyPr anchor="b"/>
          <a:lstStyle>
            <a:lvl1pPr marL="0" indent="0">
              <a:buNone/>
              <a:defRPr sz="3528" b="1"/>
            </a:lvl1pPr>
            <a:lvl2pPr marL="672038" indent="0">
              <a:buNone/>
              <a:defRPr sz="2940" b="1"/>
            </a:lvl2pPr>
            <a:lvl3pPr marL="1344077" indent="0">
              <a:buNone/>
              <a:defRPr sz="2646" b="1"/>
            </a:lvl3pPr>
            <a:lvl4pPr marL="2016115" indent="0">
              <a:buNone/>
              <a:defRPr sz="2352" b="1"/>
            </a:lvl4pPr>
            <a:lvl5pPr marL="2688153" indent="0">
              <a:buNone/>
              <a:defRPr sz="2352" b="1"/>
            </a:lvl5pPr>
            <a:lvl6pPr marL="3360191" indent="0">
              <a:buNone/>
              <a:defRPr sz="2352" b="1"/>
            </a:lvl6pPr>
            <a:lvl7pPr marL="4032230" indent="0">
              <a:buNone/>
              <a:defRPr sz="2352" b="1"/>
            </a:lvl7pPr>
            <a:lvl8pPr marL="4704268" indent="0">
              <a:buNone/>
              <a:defRPr sz="2352" b="1"/>
            </a:lvl8pPr>
            <a:lvl9pPr marL="5376306" indent="0">
              <a:buNone/>
              <a:defRPr sz="235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8047" y="3682228"/>
            <a:ext cx="6498274" cy="54160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776330" y="2471154"/>
            <a:ext cx="6530277" cy="1211074"/>
          </a:xfrm>
        </p:spPr>
        <p:txBody>
          <a:bodyPr anchor="b"/>
          <a:lstStyle>
            <a:lvl1pPr marL="0" indent="0">
              <a:buNone/>
              <a:defRPr sz="3528" b="1"/>
            </a:lvl1pPr>
            <a:lvl2pPr marL="672038" indent="0">
              <a:buNone/>
              <a:defRPr sz="2940" b="1"/>
            </a:lvl2pPr>
            <a:lvl3pPr marL="1344077" indent="0">
              <a:buNone/>
              <a:defRPr sz="2646" b="1"/>
            </a:lvl3pPr>
            <a:lvl4pPr marL="2016115" indent="0">
              <a:buNone/>
              <a:defRPr sz="2352" b="1"/>
            </a:lvl4pPr>
            <a:lvl5pPr marL="2688153" indent="0">
              <a:buNone/>
              <a:defRPr sz="2352" b="1"/>
            </a:lvl5pPr>
            <a:lvl6pPr marL="3360191" indent="0">
              <a:buNone/>
              <a:defRPr sz="2352" b="1"/>
            </a:lvl6pPr>
            <a:lvl7pPr marL="4032230" indent="0">
              <a:buNone/>
              <a:defRPr sz="2352" b="1"/>
            </a:lvl7pPr>
            <a:lvl8pPr marL="4704268" indent="0">
              <a:buNone/>
              <a:defRPr sz="2352" b="1"/>
            </a:lvl8pPr>
            <a:lvl9pPr marL="5376306" indent="0">
              <a:buNone/>
              <a:defRPr sz="235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76330" y="3682228"/>
            <a:ext cx="6530277" cy="54160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388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58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415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8046" y="672042"/>
            <a:ext cx="4954209" cy="2352146"/>
          </a:xfrm>
        </p:spPr>
        <p:txBody>
          <a:bodyPr anchor="b"/>
          <a:lstStyle>
            <a:lvl1pPr>
              <a:defRPr sz="470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0277" y="1451426"/>
            <a:ext cx="7776329" cy="7163777"/>
          </a:xfrm>
        </p:spPr>
        <p:txBody>
          <a:bodyPr/>
          <a:lstStyle>
            <a:lvl1pPr>
              <a:defRPr sz="4704"/>
            </a:lvl1pPr>
            <a:lvl2pPr>
              <a:defRPr sz="4116"/>
            </a:lvl2pPr>
            <a:lvl3pPr>
              <a:defRPr sz="3528"/>
            </a:lvl3pPr>
            <a:lvl4pPr>
              <a:defRPr sz="2940"/>
            </a:lvl4pPr>
            <a:lvl5pPr>
              <a:defRPr sz="2940"/>
            </a:lvl5pPr>
            <a:lvl6pPr>
              <a:defRPr sz="2940"/>
            </a:lvl6pPr>
            <a:lvl7pPr>
              <a:defRPr sz="2940"/>
            </a:lvl7pPr>
            <a:lvl8pPr>
              <a:defRPr sz="2940"/>
            </a:lvl8pPr>
            <a:lvl9pPr>
              <a:defRPr sz="294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8046" y="3024188"/>
            <a:ext cx="4954209" cy="5602681"/>
          </a:xfrm>
        </p:spPr>
        <p:txBody>
          <a:bodyPr/>
          <a:lstStyle>
            <a:lvl1pPr marL="0" indent="0">
              <a:buNone/>
              <a:defRPr sz="2352"/>
            </a:lvl1pPr>
            <a:lvl2pPr marL="672038" indent="0">
              <a:buNone/>
              <a:defRPr sz="2058"/>
            </a:lvl2pPr>
            <a:lvl3pPr marL="1344077" indent="0">
              <a:buNone/>
              <a:defRPr sz="1764"/>
            </a:lvl3pPr>
            <a:lvl4pPr marL="2016115" indent="0">
              <a:buNone/>
              <a:defRPr sz="1470"/>
            </a:lvl4pPr>
            <a:lvl5pPr marL="2688153" indent="0">
              <a:buNone/>
              <a:defRPr sz="1470"/>
            </a:lvl5pPr>
            <a:lvl6pPr marL="3360191" indent="0">
              <a:buNone/>
              <a:defRPr sz="1470"/>
            </a:lvl6pPr>
            <a:lvl7pPr marL="4032230" indent="0">
              <a:buNone/>
              <a:defRPr sz="1470"/>
            </a:lvl7pPr>
            <a:lvl8pPr marL="4704268" indent="0">
              <a:buNone/>
              <a:defRPr sz="1470"/>
            </a:lvl8pPr>
            <a:lvl9pPr marL="5376306" indent="0">
              <a:buNone/>
              <a:defRPr sz="147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850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8046" y="672042"/>
            <a:ext cx="4954209" cy="2352146"/>
          </a:xfrm>
        </p:spPr>
        <p:txBody>
          <a:bodyPr anchor="b"/>
          <a:lstStyle>
            <a:lvl1pPr>
              <a:defRPr sz="470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30277" y="1451426"/>
            <a:ext cx="7776329" cy="7163777"/>
          </a:xfrm>
        </p:spPr>
        <p:txBody>
          <a:bodyPr anchor="t"/>
          <a:lstStyle>
            <a:lvl1pPr marL="0" indent="0">
              <a:buNone/>
              <a:defRPr sz="4704"/>
            </a:lvl1pPr>
            <a:lvl2pPr marL="672038" indent="0">
              <a:buNone/>
              <a:defRPr sz="4116"/>
            </a:lvl2pPr>
            <a:lvl3pPr marL="1344077" indent="0">
              <a:buNone/>
              <a:defRPr sz="3528"/>
            </a:lvl3pPr>
            <a:lvl4pPr marL="2016115" indent="0">
              <a:buNone/>
              <a:defRPr sz="2940"/>
            </a:lvl4pPr>
            <a:lvl5pPr marL="2688153" indent="0">
              <a:buNone/>
              <a:defRPr sz="2940"/>
            </a:lvl5pPr>
            <a:lvl6pPr marL="3360191" indent="0">
              <a:buNone/>
              <a:defRPr sz="2940"/>
            </a:lvl6pPr>
            <a:lvl7pPr marL="4032230" indent="0">
              <a:buNone/>
              <a:defRPr sz="2940"/>
            </a:lvl7pPr>
            <a:lvl8pPr marL="4704268" indent="0">
              <a:buNone/>
              <a:defRPr sz="2940"/>
            </a:lvl8pPr>
            <a:lvl9pPr marL="5376306" indent="0">
              <a:buNone/>
              <a:defRPr sz="294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8046" y="3024188"/>
            <a:ext cx="4954209" cy="5602681"/>
          </a:xfrm>
        </p:spPr>
        <p:txBody>
          <a:bodyPr/>
          <a:lstStyle>
            <a:lvl1pPr marL="0" indent="0">
              <a:buNone/>
              <a:defRPr sz="2352"/>
            </a:lvl1pPr>
            <a:lvl2pPr marL="672038" indent="0">
              <a:buNone/>
              <a:defRPr sz="2058"/>
            </a:lvl2pPr>
            <a:lvl3pPr marL="1344077" indent="0">
              <a:buNone/>
              <a:defRPr sz="1764"/>
            </a:lvl3pPr>
            <a:lvl4pPr marL="2016115" indent="0">
              <a:buNone/>
              <a:defRPr sz="1470"/>
            </a:lvl4pPr>
            <a:lvl5pPr marL="2688153" indent="0">
              <a:buNone/>
              <a:defRPr sz="1470"/>
            </a:lvl5pPr>
            <a:lvl6pPr marL="3360191" indent="0">
              <a:buNone/>
              <a:defRPr sz="1470"/>
            </a:lvl6pPr>
            <a:lvl7pPr marL="4032230" indent="0">
              <a:buNone/>
              <a:defRPr sz="1470"/>
            </a:lvl7pPr>
            <a:lvl8pPr marL="4704268" indent="0">
              <a:buNone/>
              <a:defRPr sz="1470"/>
            </a:lvl8pPr>
            <a:lvl9pPr marL="5376306" indent="0">
              <a:buNone/>
              <a:defRPr sz="147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154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56045" y="536702"/>
            <a:ext cx="13248561" cy="1948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6045" y="2683500"/>
            <a:ext cx="13248561" cy="639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56045" y="9343248"/>
            <a:ext cx="3456146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8216" y="9343248"/>
            <a:ext cx="5184219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48459" y="9343248"/>
            <a:ext cx="3456146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968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defTabSz="1344077" rtl="0" eaLnBrk="1" latinLnBrk="0" hangingPunct="1">
        <a:lnSpc>
          <a:spcPct val="90000"/>
        </a:lnSpc>
        <a:spcBef>
          <a:spcPct val="0"/>
        </a:spcBef>
        <a:buNone/>
        <a:defRPr sz="64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6019" indent="-336019" algn="l" defTabSz="1344077" rtl="0" eaLnBrk="1" latinLnBrk="0" hangingPunct="1">
        <a:lnSpc>
          <a:spcPct val="90000"/>
        </a:lnSpc>
        <a:spcBef>
          <a:spcPts val="1470"/>
        </a:spcBef>
        <a:buFont typeface="Arial" panose="020B0604020202020204" pitchFamily="34" charset="0"/>
        <a:buChar char="•"/>
        <a:defRPr sz="4116" kern="1200">
          <a:solidFill>
            <a:schemeClr val="tx1"/>
          </a:solidFill>
          <a:latin typeface="+mn-lt"/>
          <a:ea typeface="+mn-ea"/>
          <a:cs typeface="+mn-cs"/>
        </a:defRPr>
      </a:lvl1pPr>
      <a:lvl2pPr marL="1008057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2pPr>
      <a:lvl3pPr marL="1680096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3pPr>
      <a:lvl4pPr marL="2352134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4pPr>
      <a:lvl5pPr marL="3024172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5pPr>
      <a:lvl6pPr marL="3696211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6pPr>
      <a:lvl7pPr marL="4368249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7pPr>
      <a:lvl8pPr marL="5040287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8pPr>
      <a:lvl9pPr marL="5712325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72038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344077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2016115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4pPr>
      <a:lvl5pPr marL="2688153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5pPr>
      <a:lvl6pPr marL="3360191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6pPr>
      <a:lvl7pPr marL="4032230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7pPr>
      <a:lvl8pPr marL="4704268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8pPr>
      <a:lvl9pPr marL="5376306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840565" y="3888184"/>
            <a:ext cx="367240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48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2018 жылғы </a:t>
            </a:r>
          </a:p>
          <a:p>
            <a:pPr algn="ctr"/>
            <a:r>
              <a:rPr lang="kk-KZ" sz="48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№54</a:t>
            </a:r>
          </a:p>
          <a:p>
            <a:pPr algn="ctr"/>
            <a:r>
              <a:rPr lang="kk-KZ" sz="48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түлектер</a:t>
            </a:r>
            <a:endParaRPr lang="ru-RU" sz="4800" b="1" i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685" y="1727944"/>
            <a:ext cx="7704856" cy="54005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34285" b="33467"/>
          <a:stretch/>
        </p:blipFill>
        <p:spPr>
          <a:xfrm rot="5400000">
            <a:off x="9496498" y="4232500"/>
            <a:ext cx="10096650" cy="16316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7799"/>
            <a:ext cx="1633870" cy="100958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95749" y="359792"/>
            <a:ext cx="93610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4800" b="1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kk-KZ" sz="4800" b="1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жылы-</a:t>
            </a:r>
            <a:r>
              <a:rPr lang="kk-KZ" sz="4800" b="1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42 түлек аяқтады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3541" y="1943968"/>
            <a:ext cx="4608512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Түлектер: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Аубакирова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Айлана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Рамазан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Аружан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Елеуова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Айлана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Шелопутова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Алина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Темирболатов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Айдар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Жанбирбаев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Санжар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Орынбаева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Гульмира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Жумадил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Акерке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Айтуганкызы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Айгерим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Куланова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Дина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Хамархан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Жансая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Ералина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Айман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Касенов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Данияр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Исжанов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Арсен</a:t>
            </a:r>
          </a:p>
          <a:p>
            <a:endParaRPr lang="ru-RU" dirty="0"/>
          </a:p>
          <a:p>
            <a:r>
              <a:rPr lang="ru-RU" dirty="0"/>
              <a:t>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16029" y="2376016"/>
            <a:ext cx="446449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Тайжан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Арман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Балтекеев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Ермахан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17.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Науканов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Дидар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18.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Тюлепбергенов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Елжас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19.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Магау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Медет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Ержанов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Асет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Шайкенова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Айри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22.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Жолдыбаева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Камила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 ⁠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Қылышбек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Наурызбай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24. ⁠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Майданова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Жанель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25. ⁠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Тлеукабылов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Нұрбек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26. ⁠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Мұрат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Ақбота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27. ⁠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Кайдаров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Мубарак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28. ⁠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Рахимжанов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Султан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408517" y="2376016"/>
            <a:ext cx="5040559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 ⁠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Ташенова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Аружан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30. ⁠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Үсен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Серикбай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31. ⁠Мусина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Айжаным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32. ⁠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Ризабек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Ділнәз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33. ⁠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Магжанова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Айнагуль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34. ⁠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Балташева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Айнагуль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35. ⁠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Шарипов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Алмаз 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36. ⁠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Касымжанова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Диана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37. ⁠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Асылзадаев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Каирхан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38. ⁠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Мималымов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Адиль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39. ⁠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Рыспекова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Айжан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40. ⁠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Жоламан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Нурбол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41. ⁠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Балташева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Аружан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42.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Хаджимуратова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Жамила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9037" y="0"/>
            <a:ext cx="1271613" cy="102848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622" y="1"/>
            <a:ext cx="14017028" cy="100806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7634"/>
            <a:ext cx="1274174" cy="102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97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622" y="0"/>
            <a:ext cx="14017028" cy="100806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5" y="-35744"/>
            <a:ext cx="1274174" cy="102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08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622" y="0"/>
            <a:ext cx="14017028" cy="100806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74174" cy="102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40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622" y="0"/>
            <a:ext cx="14017028" cy="100806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2" y="0"/>
            <a:ext cx="1274174" cy="102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14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622" y="0"/>
            <a:ext cx="13984574" cy="100806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4218"/>
            <a:ext cx="1274174" cy="102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12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605" y="0"/>
            <a:ext cx="14161045" cy="100806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810"/>
            <a:ext cx="1127597" cy="102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570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318</TotalTime>
  <Words>172</Words>
  <Application>Microsoft Office PowerPoint</Application>
  <PresentationFormat>Произвольный</PresentationFormat>
  <Paragraphs>50</Paragraphs>
  <Slides>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Arai</cp:lastModifiedBy>
  <cp:revision>69</cp:revision>
  <cp:lastPrinted>2024-05-19T22:51:25Z</cp:lastPrinted>
  <dcterms:created xsi:type="dcterms:W3CDTF">2024-05-15T13:14:55Z</dcterms:created>
  <dcterms:modified xsi:type="dcterms:W3CDTF">2024-05-19T22:51:54Z</dcterms:modified>
</cp:coreProperties>
</file>