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sldIdLst>
    <p:sldId id="256" r:id="rId2"/>
    <p:sldId id="265" r:id="rId3"/>
    <p:sldId id="262" r:id="rId4"/>
    <p:sldId id="264" r:id="rId5"/>
    <p:sldId id="258" r:id="rId6"/>
    <p:sldId id="261" r:id="rId7"/>
    <p:sldId id="268" r:id="rId8"/>
    <p:sldId id="260" r:id="rId9"/>
    <p:sldId id="259" r:id="rId10"/>
    <p:sldId id="257" r:id="rId11"/>
    <p:sldId id="269" r:id="rId12"/>
    <p:sldId id="270" r:id="rId13"/>
    <p:sldId id="271" r:id="rId14"/>
    <p:sldId id="272" r:id="rId15"/>
    <p:sldId id="273" r:id="rId16"/>
  </p:sldIdLst>
  <p:sldSz cx="12192000" cy="8640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1314" y="54"/>
      </p:cViewPr>
      <p:guideLst>
        <p:guide orient="horz" pos="272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40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638931"/>
            <a:ext cx="8689976" cy="3161492"/>
          </a:xfrm>
        </p:spPr>
        <p:txBody>
          <a:bodyPr anchor="b">
            <a:normAutofit/>
          </a:bodyPr>
          <a:lstStyle>
            <a:lvl1pPr algn="ctr">
              <a:defRPr sz="604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4896434"/>
            <a:ext cx="8689976" cy="1728151"/>
          </a:xfrm>
        </p:spPr>
        <p:txBody>
          <a:bodyPr>
            <a:normAutofit/>
          </a:bodyPr>
          <a:lstStyle>
            <a:lvl1pPr marL="0" indent="0" algn="ctr">
              <a:buNone/>
              <a:defRPr sz="2772">
                <a:solidFill>
                  <a:schemeClr val="bg1">
                    <a:lumMod val="50000"/>
                  </a:schemeClr>
                </a:solidFill>
              </a:defRPr>
            </a:lvl1pPr>
            <a:lvl2pPr marL="576072" indent="0" algn="ctr">
              <a:buNone/>
              <a:defRPr sz="2520"/>
            </a:lvl2pPr>
            <a:lvl3pPr marL="1152144" indent="0" algn="ctr">
              <a:buNone/>
              <a:defRPr sz="2268"/>
            </a:lvl3pPr>
            <a:lvl4pPr marL="1728216" indent="0" algn="ctr">
              <a:buNone/>
              <a:defRPr sz="2016"/>
            </a:lvl4pPr>
            <a:lvl5pPr marL="2304288" indent="0" algn="ctr">
              <a:buNone/>
              <a:defRPr sz="2016"/>
            </a:lvl5pPr>
            <a:lvl6pPr marL="2880360" indent="0" algn="ctr">
              <a:buNone/>
              <a:defRPr sz="2016"/>
            </a:lvl6pPr>
            <a:lvl7pPr marL="3456432" indent="0" algn="ctr">
              <a:buNone/>
              <a:defRPr sz="2016"/>
            </a:lvl7pPr>
            <a:lvl8pPr marL="4032504" indent="0" algn="ctr">
              <a:buNone/>
              <a:defRPr sz="2016"/>
            </a:lvl8pPr>
            <a:lvl9pPr marL="4608576" indent="0" algn="ctr">
              <a:buNone/>
              <a:defRPr sz="201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10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40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5404413"/>
            <a:ext cx="10364432" cy="1022591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5" y="879776"/>
            <a:ext cx="9822532" cy="4049663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4032"/>
            </a:lvl1pPr>
            <a:lvl2pPr marL="576072" indent="0">
              <a:buNone/>
              <a:defRPr sz="3528"/>
            </a:lvl2pPr>
            <a:lvl3pPr marL="1152144" indent="0">
              <a:buNone/>
              <a:defRPr sz="3024"/>
            </a:lvl3pPr>
            <a:lvl4pPr marL="1728216" indent="0">
              <a:buNone/>
              <a:defRPr sz="2520"/>
            </a:lvl4pPr>
            <a:lvl5pPr marL="2304288" indent="0">
              <a:buNone/>
              <a:defRPr sz="2520"/>
            </a:lvl5pPr>
            <a:lvl6pPr marL="2880360" indent="0">
              <a:buNone/>
              <a:defRPr sz="2520"/>
            </a:lvl6pPr>
            <a:lvl7pPr marL="3456432" indent="0">
              <a:buNone/>
              <a:defRPr sz="2520"/>
            </a:lvl7pPr>
            <a:lvl8pPr marL="4032504" indent="0">
              <a:buNone/>
              <a:defRPr sz="2520"/>
            </a:lvl8pPr>
            <a:lvl9pPr marL="4608576" indent="0">
              <a:buNone/>
              <a:defRPr sz="25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6436761"/>
            <a:ext cx="10364452" cy="859883"/>
          </a:xfrm>
        </p:spPr>
        <p:txBody>
          <a:bodyPr/>
          <a:lstStyle>
            <a:lvl1pPr marL="0" indent="0" algn="ctr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58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40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768069"/>
            <a:ext cx="10364452" cy="4318170"/>
          </a:xfrm>
        </p:spPr>
        <p:txBody>
          <a:bodyPr anchor="ctr"/>
          <a:lstStyle>
            <a:lvl1pPr algn="ctr"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5297880"/>
            <a:ext cx="10364452" cy="1998765"/>
          </a:xfrm>
        </p:spPr>
        <p:txBody>
          <a:bodyPr anchor="ctr"/>
          <a:lstStyle>
            <a:lvl1pPr marL="0" indent="0" algn="ctr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520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40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1099421"/>
            <a:ext cx="9302752" cy="3439567"/>
          </a:xfrm>
        </p:spPr>
        <p:txBody>
          <a:bodyPr anchor="ctr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4548474"/>
            <a:ext cx="8752299" cy="749405"/>
          </a:xfrm>
        </p:spPr>
        <p:txBody>
          <a:bodyPr anchor="t">
            <a:normAutofit/>
          </a:bodyPr>
          <a:lstStyle>
            <a:lvl1pPr marL="0" indent="0">
              <a:buNone/>
              <a:defRPr sz="1764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5509523"/>
            <a:ext cx="10364452" cy="17904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83501" y="1118661"/>
            <a:ext cx="729184" cy="736791"/>
          </a:xfrm>
          <a:prstGeom prst="rect">
            <a:avLst/>
          </a:prstGeom>
        </p:spPr>
        <p:txBody>
          <a:bodyPr vert="horz" lIns="115210" tIns="57605" rIns="115210" bIns="57605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008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66841" y="3931075"/>
            <a:ext cx="738188" cy="736791"/>
          </a:xfrm>
          <a:prstGeom prst="rect">
            <a:avLst/>
          </a:prstGeom>
        </p:spPr>
        <p:txBody>
          <a:bodyPr vert="horz" lIns="115210" tIns="57605" rIns="115210" bIns="57605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008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6514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40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694691"/>
            <a:ext cx="10364452" cy="3164796"/>
          </a:xfrm>
        </p:spPr>
        <p:txBody>
          <a:bodyPr anchor="b"/>
          <a:lstStyle>
            <a:lvl1pPr algn="ctr"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5874326"/>
            <a:ext cx="10364452" cy="1437159"/>
          </a:xfrm>
        </p:spPr>
        <p:txBody>
          <a:bodyPr anchor="t"/>
          <a:lstStyle>
            <a:lvl1pPr marL="0" indent="0" algn="ctr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131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40763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5" y="768068"/>
            <a:ext cx="10364452" cy="20223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5" y="2982428"/>
            <a:ext cx="3298976" cy="726063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3024" b="0">
                <a:solidFill>
                  <a:schemeClr val="tx1"/>
                </a:solidFill>
              </a:defRPr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5" y="3708493"/>
            <a:ext cx="3298976" cy="3588153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76072" indent="0">
              <a:buNone/>
              <a:defRPr sz="1512"/>
            </a:lvl2pPr>
            <a:lvl3pPr marL="1152144" indent="0">
              <a:buNone/>
              <a:defRPr sz="1260"/>
            </a:lvl3pPr>
            <a:lvl4pPr marL="1728216" indent="0">
              <a:buNone/>
              <a:defRPr sz="1134"/>
            </a:lvl4pPr>
            <a:lvl5pPr marL="2304288" indent="0">
              <a:buNone/>
              <a:defRPr sz="1134"/>
            </a:lvl5pPr>
            <a:lvl6pPr marL="2880360" indent="0">
              <a:buNone/>
              <a:defRPr sz="1134"/>
            </a:lvl6pPr>
            <a:lvl7pPr marL="3456432" indent="0">
              <a:buNone/>
              <a:defRPr sz="1134"/>
            </a:lvl7pPr>
            <a:lvl8pPr marL="4032504" indent="0">
              <a:buNone/>
              <a:defRPr sz="1134"/>
            </a:lvl8pPr>
            <a:lvl9pPr marL="4608576" indent="0">
              <a:buNone/>
              <a:defRPr sz="113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90" y="2982428"/>
            <a:ext cx="3291521" cy="726063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3024" b="0">
                <a:solidFill>
                  <a:schemeClr val="tx1"/>
                </a:solidFill>
              </a:defRPr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50" y="3708493"/>
            <a:ext cx="3303351" cy="3588153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76072" indent="0">
              <a:buNone/>
              <a:defRPr sz="1512"/>
            </a:lvl2pPr>
            <a:lvl3pPr marL="1152144" indent="0">
              <a:buNone/>
              <a:defRPr sz="1260"/>
            </a:lvl3pPr>
            <a:lvl4pPr marL="1728216" indent="0">
              <a:buNone/>
              <a:defRPr sz="1134"/>
            </a:lvl4pPr>
            <a:lvl5pPr marL="2304288" indent="0">
              <a:buNone/>
              <a:defRPr sz="1134"/>
            </a:lvl5pPr>
            <a:lvl6pPr marL="2880360" indent="0">
              <a:buNone/>
              <a:defRPr sz="1134"/>
            </a:lvl6pPr>
            <a:lvl7pPr marL="3456432" indent="0">
              <a:buNone/>
              <a:defRPr sz="1134"/>
            </a:lvl7pPr>
            <a:lvl8pPr marL="4032504" indent="0">
              <a:buNone/>
              <a:defRPr sz="1134"/>
            </a:lvl8pPr>
            <a:lvl9pPr marL="4608576" indent="0">
              <a:buNone/>
              <a:defRPr sz="113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2982428"/>
            <a:ext cx="3304928" cy="726063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3024" b="0">
                <a:solidFill>
                  <a:schemeClr val="tx1"/>
                </a:solidFill>
              </a:defRPr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9" y="3708493"/>
            <a:ext cx="3304928" cy="3588153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76072" indent="0">
              <a:buNone/>
              <a:defRPr sz="1512"/>
            </a:lvl2pPr>
            <a:lvl3pPr marL="1152144" indent="0">
              <a:buNone/>
              <a:defRPr sz="1260"/>
            </a:lvl3pPr>
            <a:lvl4pPr marL="1728216" indent="0">
              <a:buNone/>
              <a:defRPr sz="1134"/>
            </a:lvl4pPr>
            <a:lvl5pPr marL="2304288" indent="0">
              <a:buNone/>
              <a:defRPr sz="1134"/>
            </a:lvl5pPr>
            <a:lvl6pPr marL="2880360" indent="0">
              <a:buNone/>
              <a:defRPr sz="1134"/>
            </a:lvl6pPr>
            <a:lvl7pPr marL="3456432" indent="0">
              <a:buNone/>
              <a:defRPr sz="1134"/>
            </a:lvl7pPr>
            <a:lvl8pPr marL="4032504" indent="0">
              <a:buNone/>
              <a:defRPr sz="1134"/>
            </a:lvl8pPr>
            <a:lvl9pPr marL="4608576" indent="0">
              <a:buNone/>
              <a:defRPr sz="113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61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40763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5" y="769544"/>
            <a:ext cx="10364452" cy="2020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6" y="5297879"/>
            <a:ext cx="3296409" cy="726063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772" b="0">
                <a:solidFill>
                  <a:schemeClr val="tx1"/>
                </a:solidFill>
              </a:defRPr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6" y="2982428"/>
            <a:ext cx="3296409" cy="192017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016"/>
            </a:lvl1pPr>
            <a:lvl2pPr marL="576072" indent="0">
              <a:buNone/>
              <a:defRPr sz="2016"/>
            </a:lvl2pPr>
            <a:lvl3pPr marL="1152144" indent="0">
              <a:buNone/>
              <a:defRPr sz="2016"/>
            </a:lvl3pPr>
            <a:lvl4pPr marL="1728216" indent="0">
              <a:buNone/>
              <a:defRPr sz="2016"/>
            </a:lvl4pPr>
            <a:lvl5pPr marL="2304288" indent="0">
              <a:buNone/>
              <a:defRPr sz="2016"/>
            </a:lvl5pPr>
            <a:lvl6pPr marL="2880360" indent="0">
              <a:buNone/>
              <a:defRPr sz="2016"/>
            </a:lvl6pPr>
            <a:lvl7pPr marL="3456432" indent="0">
              <a:buNone/>
              <a:defRPr sz="2016"/>
            </a:lvl7pPr>
            <a:lvl8pPr marL="4032504" indent="0">
              <a:buNone/>
              <a:defRPr sz="2016"/>
            </a:lvl8pPr>
            <a:lvl9pPr marL="4608576" indent="0">
              <a:buNone/>
              <a:defRPr sz="2016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6" y="6023942"/>
            <a:ext cx="3296409" cy="1272702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76072" indent="0">
              <a:buNone/>
              <a:defRPr sz="1512"/>
            </a:lvl2pPr>
            <a:lvl3pPr marL="1152144" indent="0">
              <a:buNone/>
              <a:defRPr sz="1260"/>
            </a:lvl3pPr>
            <a:lvl4pPr marL="1728216" indent="0">
              <a:buNone/>
              <a:defRPr sz="1134"/>
            </a:lvl4pPr>
            <a:lvl5pPr marL="2304288" indent="0">
              <a:buNone/>
              <a:defRPr sz="1134"/>
            </a:lvl5pPr>
            <a:lvl6pPr marL="2880360" indent="0">
              <a:buNone/>
              <a:defRPr sz="1134"/>
            </a:lvl6pPr>
            <a:lvl7pPr marL="3456432" indent="0">
              <a:buNone/>
              <a:defRPr sz="1134"/>
            </a:lvl7pPr>
            <a:lvl8pPr marL="4032504" indent="0">
              <a:buNone/>
              <a:defRPr sz="1134"/>
            </a:lvl8pPr>
            <a:lvl9pPr marL="4608576" indent="0">
              <a:buNone/>
              <a:defRPr sz="113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5297879"/>
            <a:ext cx="3301828" cy="726063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772" b="0">
                <a:solidFill>
                  <a:schemeClr val="tx1"/>
                </a:solidFill>
              </a:defRPr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982428"/>
            <a:ext cx="3303352" cy="192017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016"/>
            </a:lvl1pPr>
            <a:lvl2pPr marL="576072" indent="0">
              <a:buNone/>
              <a:defRPr sz="2016"/>
            </a:lvl2pPr>
            <a:lvl3pPr marL="1152144" indent="0">
              <a:buNone/>
              <a:defRPr sz="2016"/>
            </a:lvl3pPr>
            <a:lvl4pPr marL="1728216" indent="0">
              <a:buNone/>
              <a:defRPr sz="2016"/>
            </a:lvl4pPr>
            <a:lvl5pPr marL="2304288" indent="0">
              <a:buNone/>
              <a:defRPr sz="2016"/>
            </a:lvl5pPr>
            <a:lvl6pPr marL="2880360" indent="0">
              <a:buNone/>
              <a:defRPr sz="2016"/>
            </a:lvl6pPr>
            <a:lvl7pPr marL="3456432" indent="0">
              <a:buNone/>
              <a:defRPr sz="2016"/>
            </a:lvl7pPr>
            <a:lvl8pPr marL="4032504" indent="0">
              <a:buNone/>
              <a:defRPr sz="2016"/>
            </a:lvl8pPr>
            <a:lvl9pPr marL="4608576" indent="0">
              <a:buNone/>
              <a:defRPr sz="2016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6023942"/>
            <a:ext cx="3303352" cy="1272703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76072" indent="0">
              <a:buNone/>
              <a:defRPr sz="1512"/>
            </a:lvl2pPr>
            <a:lvl3pPr marL="1152144" indent="0">
              <a:buNone/>
              <a:defRPr sz="1260"/>
            </a:lvl3pPr>
            <a:lvl4pPr marL="1728216" indent="0">
              <a:buNone/>
              <a:defRPr sz="1134"/>
            </a:lvl4pPr>
            <a:lvl5pPr marL="2304288" indent="0">
              <a:buNone/>
              <a:defRPr sz="1134"/>
            </a:lvl5pPr>
            <a:lvl6pPr marL="2880360" indent="0">
              <a:buNone/>
              <a:defRPr sz="1134"/>
            </a:lvl6pPr>
            <a:lvl7pPr marL="3456432" indent="0">
              <a:buNone/>
              <a:defRPr sz="1134"/>
            </a:lvl7pPr>
            <a:lvl8pPr marL="4032504" indent="0">
              <a:buNone/>
              <a:defRPr sz="1134"/>
            </a:lvl8pPr>
            <a:lvl9pPr marL="4608576" indent="0">
              <a:buNone/>
              <a:defRPr sz="113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300" y="5297879"/>
            <a:ext cx="3300681" cy="726063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772" b="0">
                <a:solidFill>
                  <a:schemeClr val="tx1"/>
                </a:solidFill>
              </a:defRPr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9" y="2982428"/>
            <a:ext cx="3304928" cy="192017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016"/>
            </a:lvl1pPr>
            <a:lvl2pPr marL="576072" indent="0">
              <a:buNone/>
              <a:defRPr sz="2016"/>
            </a:lvl2pPr>
            <a:lvl3pPr marL="1152144" indent="0">
              <a:buNone/>
              <a:defRPr sz="2016"/>
            </a:lvl3pPr>
            <a:lvl4pPr marL="1728216" indent="0">
              <a:buNone/>
              <a:defRPr sz="2016"/>
            </a:lvl4pPr>
            <a:lvl5pPr marL="2304288" indent="0">
              <a:buNone/>
              <a:defRPr sz="2016"/>
            </a:lvl5pPr>
            <a:lvl6pPr marL="2880360" indent="0">
              <a:buNone/>
              <a:defRPr sz="2016"/>
            </a:lvl6pPr>
            <a:lvl7pPr marL="3456432" indent="0">
              <a:buNone/>
              <a:defRPr sz="2016"/>
            </a:lvl7pPr>
            <a:lvl8pPr marL="4032504" indent="0">
              <a:buNone/>
              <a:defRPr sz="2016"/>
            </a:lvl8pPr>
            <a:lvl9pPr marL="4608576" indent="0">
              <a:buNone/>
              <a:defRPr sz="2016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4" y="6023939"/>
            <a:ext cx="3305053" cy="1272706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76072" indent="0">
              <a:buNone/>
              <a:defRPr sz="1512"/>
            </a:lvl2pPr>
            <a:lvl3pPr marL="1152144" indent="0">
              <a:buNone/>
              <a:defRPr sz="1260"/>
            </a:lvl3pPr>
            <a:lvl4pPr marL="1728216" indent="0">
              <a:buNone/>
              <a:defRPr sz="1134"/>
            </a:lvl4pPr>
            <a:lvl5pPr marL="2304288" indent="0">
              <a:buNone/>
              <a:defRPr sz="1134"/>
            </a:lvl5pPr>
            <a:lvl6pPr marL="2880360" indent="0">
              <a:buNone/>
              <a:defRPr sz="1134"/>
            </a:lvl6pPr>
            <a:lvl7pPr marL="3456432" indent="0">
              <a:buNone/>
              <a:defRPr sz="1134"/>
            </a:lvl7pPr>
            <a:lvl8pPr marL="4032504" indent="0">
              <a:buNone/>
              <a:defRPr sz="1134"/>
            </a:lvl8pPr>
            <a:lvl9pPr marL="4608576" indent="0">
              <a:buNone/>
              <a:defRPr sz="113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248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40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982429"/>
            <a:ext cx="10364452" cy="43142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561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40763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8071"/>
            <a:ext cx="2553327" cy="65285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768071"/>
            <a:ext cx="7658724" cy="6528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38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40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982428"/>
            <a:ext cx="10363827" cy="43142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547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40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043953"/>
            <a:ext cx="10351752" cy="3448265"/>
          </a:xfrm>
        </p:spPr>
        <p:txBody>
          <a:bodyPr anchor="b">
            <a:normAutofit/>
          </a:bodyPr>
          <a:lstStyle>
            <a:lvl1pPr>
              <a:defRPr sz="504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4608229"/>
            <a:ext cx="10351752" cy="1723847"/>
          </a:xfrm>
        </p:spPr>
        <p:txBody>
          <a:bodyPr>
            <a:normAutofit/>
          </a:bodyPr>
          <a:lstStyle>
            <a:lvl1pPr marL="0" indent="0" algn="ctr">
              <a:buNone/>
              <a:defRPr sz="2520">
                <a:solidFill>
                  <a:schemeClr val="bg1">
                    <a:lumMod val="50000"/>
                  </a:schemeClr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464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4076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6" y="779305"/>
            <a:ext cx="10364451" cy="201110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982428"/>
            <a:ext cx="5106027" cy="43142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982428"/>
            <a:ext cx="5105400" cy="43142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74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4076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6" y="779305"/>
            <a:ext cx="10364451" cy="201110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987373"/>
            <a:ext cx="4873475" cy="856761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3276" b="0">
                <a:solidFill>
                  <a:schemeClr val="tx1"/>
                </a:solidFill>
              </a:defRPr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5" y="3844136"/>
            <a:ext cx="5106027" cy="345250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987373"/>
            <a:ext cx="4881804" cy="856761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3276" b="0">
                <a:solidFill>
                  <a:schemeClr val="tx1"/>
                </a:solidFill>
              </a:defRPr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1" y="3844136"/>
            <a:ext cx="5105401" cy="345250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61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40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82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4076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34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40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768068"/>
            <a:ext cx="3935688" cy="2549204"/>
          </a:xfrm>
        </p:spPr>
        <p:txBody>
          <a:bodyPr anchor="b"/>
          <a:lstStyle>
            <a:lvl1pPr algn="ctr"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3" y="768070"/>
            <a:ext cx="6200163" cy="6528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6" y="3317272"/>
            <a:ext cx="3935689" cy="3979372"/>
          </a:xfrm>
        </p:spPr>
        <p:txBody>
          <a:bodyPr/>
          <a:lstStyle>
            <a:lvl1pPr marL="0" indent="0" algn="ctr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6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40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768068"/>
            <a:ext cx="5506157" cy="2549207"/>
          </a:xfrm>
        </p:spPr>
        <p:txBody>
          <a:bodyPr anchor="b"/>
          <a:lstStyle>
            <a:lvl1pPr algn="ctr"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72361" y="768069"/>
            <a:ext cx="4007801" cy="6528576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4032"/>
            </a:lvl1pPr>
            <a:lvl2pPr marL="576072" indent="0">
              <a:buNone/>
              <a:defRPr sz="3528"/>
            </a:lvl2pPr>
            <a:lvl3pPr marL="1152144" indent="0">
              <a:buNone/>
              <a:defRPr sz="3024"/>
            </a:lvl3pPr>
            <a:lvl4pPr marL="1728216" indent="0">
              <a:buNone/>
              <a:defRPr sz="2520"/>
            </a:lvl4pPr>
            <a:lvl5pPr marL="2304288" indent="0">
              <a:buNone/>
              <a:defRPr sz="2520"/>
            </a:lvl5pPr>
            <a:lvl6pPr marL="2880360" indent="0">
              <a:buNone/>
              <a:defRPr sz="2520"/>
            </a:lvl6pPr>
            <a:lvl7pPr marL="3456432" indent="0">
              <a:buNone/>
              <a:defRPr sz="2520"/>
            </a:lvl7pPr>
            <a:lvl8pPr marL="4032504" indent="0">
              <a:buNone/>
              <a:defRPr sz="2520"/>
            </a:lvl8pPr>
            <a:lvl9pPr marL="4608576" indent="0">
              <a:buNone/>
              <a:defRPr sz="25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3317274"/>
            <a:ext cx="5506139" cy="3979371"/>
          </a:xfrm>
        </p:spPr>
        <p:txBody>
          <a:bodyPr/>
          <a:lstStyle>
            <a:lvl1pPr marL="0" indent="0" algn="ctr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95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864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6" y="779305"/>
            <a:ext cx="10364451" cy="2011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982429"/>
            <a:ext cx="10364452" cy="4314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7412656"/>
            <a:ext cx="2743200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5" y="7412656"/>
            <a:ext cx="667288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7412656"/>
            <a:ext cx="764215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13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</p:sldLayoutIdLst>
  <p:txStyles>
    <p:titleStyle>
      <a:lvl1pPr algn="ctr" defTabSz="1152144" rtl="0" eaLnBrk="1" latinLnBrk="0" hangingPunct="1">
        <a:lnSpc>
          <a:spcPct val="90000"/>
        </a:lnSpc>
        <a:spcBef>
          <a:spcPct val="0"/>
        </a:spcBef>
        <a:buNone/>
        <a:defRPr sz="4536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88036" indent="-288036" algn="l" defTabSz="1152144" rtl="0" eaLnBrk="1" latinLnBrk="0" hangingPunct="1">
        <a:lnSpc>
          <a:spcPct val="120000"/>
        </a:lnSpc>
        <a:spcBef>
          <a:spcPts val="1260"/>
        </a:spcBef>
        <a:buClr>
          <a:schemeClr val="tx1"/>
        </a:buClr>
        <a:buFont typeface="Arial" panose="020B0604020202020204" pitchFamily="34" charset="0"/>
        <a:buChar char="•"/>
        <a:defRPr sz="252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864108" indent="-288036" algn="l" defTabSz="1152144" rtl="0" eaLnBrk="1" latinLnBrk="0" hangingPunct="1">
        <a:lnSpc>
          <a:spcPct val="120000"/>
        </a:lnSpc>
        <a:spcBef>
          <a:spcPts val="630"/>
        </a:spcBef>
        <a:buClr>
          <a:schemeClr val="tx1"/>
        </a:buClr>
        <a:buFont typeface="Arial" panose="020B0604020202020204" pitchFamily="34" charset="0"/>
        <a:buChar char="•"/>
        <a:defRPr sz="226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440180" indent="-288036" algn="l" defTabSz="1152144" rtl="0" eaLnBrk="1" latinLnBrk="0" hangingPunct="1">
        <a:lnSpc>
          <a:spcPct val="120000"/>
        </a:lnSpc>
        <a:spcBef>
          <a:spcPts val="630"/>
        </a:spcBef>
        <a:buClr>
          <a:schemeClr val="tx1"/>
        </a:buClr>
        <a:buFont typeface="Arial" panose="020B0604020202020204" pitchFamily="34" charset="0"/>
        <a:buChar char="•"/>
        <a:defRPr sz="2016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016252" indent="-288036" algn="l" defTabSz="1152144" rtl="0" eaLnBrk="1" latinLnBrk="0" hangingPunct="1">
        <a:lnSpc>
          <a:spcPct val="120000"/>
        </a:lnSpc>
        <a:spcBef>
          <a:spcPts val="630"/>
        </a:spcBef>
        <a:buClr>
          <a:schemeClr val="tx1"/>
        </a:buClr>
        <a:buFont typeface="Arial" panose="020B0604020202020204" pitchFamily="34" charset="0"/>
        <a:buChar char="•"/>
        <a:defRPr sz="176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592324" indent="-288036" algn="l" defTabSz="1152144" rtl="0" eaLnBrk="1" latinLnBrk="0" hangingPunct="1">
        <a:lnSpc>
          <a:spcPct val="120000"/>
        </a:lnSpc>
        <a:spcBef>
          <a:spcPts val="630"/>
        </a:spcBef>
        <a:buClr>
          <a:schemeClr val="tx1"/>
        </a:buClr>
        <a:buFont typeface="Arial" panose="020B0604020202020204" pitchFamily="34" charset="0"/>
        <a:buChar char="•"/>
        <a:defRPr sz="176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168396" indent="-288036" algn="l" defTabSz="1152144" rtl="0" eaLnBrk="1" latinLnBrk="0" hangingPunct="1">
        <a:lnSpc>
          <a:spcPct val="120000"/>
        </a:lnSpc>
        <a:spcBef>
          <a:spcPts val="630"/>
        </a:spcBef>
        <a:buClr>
          <a:schemeClr val="tx1"/>
        </a:buClr>
        <a:buFont typeface="Arial" panose="020B0604020202020204" pitchFamily="34" charset="0"/>
        <a:buChar char="•"/>
        <a:defRPr sz="176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lnSpc>
          <a:spcPct val="120000"/>
        </a:lnSpc>
        <a:spcBef>
          <a:spcPts val="630"/>
        </a:spcBef>
        <a:buClr>
          <a:schemeClr val="tx1"/>
        </a:buClr>
        <a:buFont typeface="Arial" panose="020B0604020202020204" pitchFamily="34" charset="0"/>
        <a:buChar char="•"/>
        <a:defRPr sz="176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lnSpc>
          <a:spcPct val="120000"/>
        </a:lnSpc>
        <a:spcBef>
          <a:spcPts val="630"/>
        </a:spcBef>
        <a:buClr>
          <a:schemeClr val="tx1"/>
        </a:buClr>
        <a:buFont typeface="Arial" panose="020B0604020202020204" pitchFamily="34" charset="0"/>
        <a:buChar char="•"/>
        <a:defRPr sz="176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lnSpc>
          <a:spcPct val="120000"/>
        </a:lnSpc>
        <a:spcBef>
          <a:spcPts val="630"/>
        </a:spcBef>
        <a:buClr>
          <a:schemeClr val="tx1"/>
        </a:buClr>
        <a:buFont typeface="Arial" panose="020B0604020202020204" pitchFamily="34" charset="0"/>
        <a:buChar char="•"/>
        <a:defRPr sz="176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112224" y="3096245"/>
            <a:ext cx="374441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48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2015 жылғы </a:t>
            </a:r>
          </a:p>
          <a:p>
            <a:pPr algn="ctr"/>
            <a:r>
              <a:rPr lang="kk-KZ" sz="48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№51</a:t>
            </a:r>
          </a:p>
          <a:p>
            <a:pPr algn="ctr"/>
            <a:r>
              <a:rPr lang="kk-KZ" sz="48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түлектер</a:t>
            </a:r>
            <a:endParaRPr lang="ru-RU" sz="48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2160141"/>
            <a:ext cx="6912768" cy="4028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0"/>
            <a:ext cx="11280576" cy="8640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0"/>
            <a:ext cx="11280576" cy="864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4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0"/>
            <a:ext cx="11208568" cy="864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68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0"/>
            <a:ext cx="11352584" cy="864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45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0"/>
            <a:ext cx="11352584" cy="864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78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0"/>
            <a:ext cx="11280576" cy="864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10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7528" y="431949"/>
            <a:ext cx="78907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4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жылы- 39 түлек аяқтады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1424" y="1728093"/>
            <a:ext cx="35283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5125" algn="l"/>
              </a:tabLst>
            </a:pPr>
            <a:r>
              <a:rPr lang="kk-KZ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Түлектер:</a:t>
            </a:r>
          </a:p>
          <a:p>
            <a:pPr>
              <a:buFont typeface="+mj-lt"/>
              <a:buAutoNum type="arabicPeriod"/>
              <a:tabLst>
                <a:tab pos="182563" algn="l"/>
              </a:tabLst>
            </a:pP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Қожахмет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Қуат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  <a:tabLst>
                <a:tab pos="182563" algn="l"/>
              </a:tabLst>
            </a:pP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Малғаждар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Қуаныш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  <a:tabLst>
                <a:tab pos="182563" algn="l"/>
              </a:tabLst>
            </a:pP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Халмахан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Қазыбек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  <a:tabLst>
                <a:tab pos="182563" algn="l"/>
              </a:tabLst>
            </a:pP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Байгелов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Ардақ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  <a:tabLst>
                <a:tab pos="182563" algn="l"/>
              </a:tabLst>
            </a:pP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Құсайын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Жансерік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  <a:tabLst>
                <a:tab pos="182563" algn="l"/>
              </a:tabLst>
            </a:pP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Маукен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Ардақ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  <a:tabLst>
                <a:tab pos="182563" algn="l"/>
              </a:tabLst>
            </a:pP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</a:t>
            </a:r>
            <a:r>
              <a:rPr lang="kk-KZ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леген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Еламан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  <a:tabLst>
                <a:tab pos="182563" algn="l"/>
              </a:tabLst>
            </a:pP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Абдукапаров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Адильбек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  <a:tabLst>
                <a:tab pos="182563" algn="l"/>
              </a:tabLst>
            </a:pP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Кошманова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Айдана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  <a:tabLst>
                <a:tab pos="182563" algn="l"/>
              </a:tabLst>
            </a:pP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Маханова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Аяулым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  <a:tabLst>
                <a:tab pos="182563" algn="l"/>
              </a:tabLst>
            </a:pP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Жолданғар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Айша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  <a:tabLst>
                <a:tab pos="182563" algn="l"/>
              </a:tabLst>
            </a:pP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Құдайберген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Айдана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  <a:tabLst>
                <a:tab pos="182563" algn="l"/>
              </a:tabLst>
            </a:pP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Айбакирова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Айгуль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27848" y="2016125"/>
            <a:ext cx="345638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82563" algn="l"/>
              </a:tabLst>
            </a:pP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Ахметова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Асем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182563" algn="l"/>
              </a:tabLst>
            </a:pP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Үсен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Гулсая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182563" algn="l"/>
              </a:tabLst>
            </a:pP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Әмірбек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Ақбота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182563" algn="l"/>
              </a:tabLst>
            </a:pP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Қалқатай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Аида</a:t>
            </a:r>
          </a:p>
          <a:p>
            <a:pPr>
              <a:tabLst>
                <a:tab pos="182563" algn="l"/>
              </a:tabLst>
            </a:pP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Баязитова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Үміт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tabLst>
                <a:tab pos="182563" algn="l"/>
              </a:tabLst>
            </a:pP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Омирзакова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Альбина</a:t>
            </a:r>
          </a:p>
          <a:p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Зектай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Айтқожа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Ағжан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Амантай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 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Карбаев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Қуат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Жетпіс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Назерке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Шоқпаров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Адиль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Қуанышова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Мариям</a:t>
            </a:r>
          </a:p>
          <a:p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Қожамбетов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Дастан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03568" y="2016125"/>
            <a:ext cx="388843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Нұралина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Айсұлу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 </a:t>
            </a:r>
            <a:r>
              <a:rPr lang="ru-RU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Шахман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Әуелбек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Төлеген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Ұлжан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Тулюбаев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Мағжан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Қажиманова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Мақпал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32. Кашина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Айгерим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33.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Абдуахитова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Анель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34.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Тілеу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Анель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35.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Жаналы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Гаухар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36.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Устемирова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Махаббат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37.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Каирова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Гульжан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38.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Мендыбаева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Маржангүл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39.Турукулова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Айым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59941"/>
            <a:ext cx="4896544" cy="79208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2" y="215925"/>
            <a:ext cx="6192688" cy="37444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4032349"/>
            <a:ext cx="6264696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0"/>
            <a:ext cx="11136560" cy="8640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0"/>
            <a:ext cx="11280576" cy="8640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0"/>
            <a:ext cx="11424592" cy="8640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0"/>
            <a:ext cx="11352584" cy="864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0"/>
            <a:ext cx="11424592" cy="8640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3"/>
          <a:stretch/>
        </p:blipFill>
        <p:spPr>
          <a:xfrm>
            <a:off x="983432" y="1"/>
            <a:ext cx="11208568" cy="8640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360</TotalTime>
  <Words>155</Words>
  <Application>Microsoft Office PowerPoint</Application>
  <PresentationFormat>Произвольный</PresentationFormat>
  <Paragraphs>44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Arai</cp:lastModifiedBy>
  <cp:revision>46</cp:revision>
  <cp:lastPrinted>2024-05-19T21:28:40Z</cp:lastPrinted>
  <dcterms:created xsi:type="dcterms:W3CDTF">2024-05-15T13:14:55Z</dcterms:created>
  <dcterms:modified xsi:type="dcterms:W3CDTF">2024-05-19T22:26:32Z</dcterms:modified>
</cp:coreProperties>
</file>