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4" r:id="rId5"/>
    <p:sldId id="258" r:id="rId6"/>
    <p:sldId id="261" r:id="rId7"/>
    <p:sldId id="268" r:id="rId8"/>
    <p:sldId id="260" r:id="rId9"/>
    <p:sldId id="259" r:id="rId10"/>
    <p:sldId id="25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8280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272" y="78"/>
      </p:cViewPr>
      <p:guideLst>
        <p:guide orient="horz" pos="26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572293"/>
            <a:ext cx="10363200" cy="17749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692227"/>
            <a:ext cx="853440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31602"/>
            <a:ext cx="2743200" cy="706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31602"/>
            <a:ext cx="8026400" cy="706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20926"/>
            <a:ext cx="10363200" cy="16445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509587"/>
            <a:ext cx="10363200" cy="1811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32095"/>
            <a:ext cx="5384800" cy="5464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32095"/>
            <a:ext cx="5384800" cy="54646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53507"/>
            <a:ext cx="5386917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625960"/>
            <a:ext cx="5386917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853507"/>
            <a:ext cx="5389033" cy="7724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625960"/>
            <a:ext cx="5389033" cy="4770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29682"/>
            <a:ext cx="4011084" cy="14030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329684"/>
            <a:ext cx="6815667" cy="70670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732752"/>
            <a:ext cx="4011084" cy="5664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796280"/>
            <a:ext cx="7315200" cy="6842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39869"/>
            <a:ext cx="7315200" cy="4968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480564"/>
            <a:ext cx="7315200" cy="971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1600"/>
            <a:ext cx="10972800" cy="138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32095"/>
            <a:ext cx="10972800" cy="546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7674706"/>
            <a:ext cx="284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74706"/>
            <a:ext cx="3860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7674706"/>
            <a:ext cx="284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68208" y="2772048"/>
            <a:ext cx="38439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жылғы </a:t>
            </a:r>
          </a:p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№50</a:t>
            </a:r>
          </a:p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91928"/>
            <a:ext cx="7056784" cy="432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23776"/>
            <a:ext cx="11089232" cy="741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51768"/>
            <a:ext cx="5775481" cy="7704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51768"/>
            <a:ext cx="5591944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51768"/>
            <a:ext cx="11568608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9760"/>
            <a:ext cx="11352584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9760"/>
            <a:ext cx="11233248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51768"/>
            <a:ext cx="11233248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9760"/>
            <a:ext cx="11017224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9760"/>
            <a:ext cx="11424592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5432" r="-1"/>
          <a:stretch/>
        </p:blipFill>
        <p:spPr>
          <a:xfrm>
            <a:off x="479376" y="467792"/>
            <a:ext cx="6336704" cy="6984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773" r="16570"/>
          <a:stretch/>
        </p:blipFill>
        <p:spPr>
          <a:xfrm>
            <a:off x="7046258" y="323776"/>
            <a:ext cx="5145742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67792"/>
            <a:ext cx="11305256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kk-KZ" sz="40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жылы-</a:t>
            </a:r>
            <a:r>
              <a:rPr lang="kk-KZ" sz="40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түлек аяқтады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9456" y="611808"/>
            <a:ext cx="3426174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5125" algn="l"/>
              </a:tabLst>
            </a:pPr>
            <a:r>
              <a:rPr lang="kk-KZ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Түлектер:</a:t>
            </a: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Алпеисова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Зияда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Аманкелды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Назерке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Арыкова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Нургуль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Баукенов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Еламан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Берикбол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Таслима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Бинеу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Әльзамар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Біржан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Адильбек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Есемғали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Жакупова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Гульден</a:t>
            </a: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Жамалиденова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Айнұр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Жамалиденова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Даяна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Жармагамбетова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Аида</a:t>
            </a: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Жеңіс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Ілияс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Аида</a:t>
            </a: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Кибратова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</a:t>
            </a: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Кусманова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Айсулу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3651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Қажат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Беназир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441325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Гульжан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442913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Негмат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Асхат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Оралов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Даулет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Молдаш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Мырзахан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Орумбай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Асем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tabLst>
                <a:tab pos="442913" algn="l"/>
              </a:tabLst>
            </a:pPr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41325" algn="l"/>
              </a:tabLst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65125" algn="l"/>
              </a:tabLs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3872" y="899840"/>
            <a:ext cx="31683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Сембай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Баянбек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Серикжанова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Аягоз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Серікбай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Ербұлан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Сұбыхан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Сыздыков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Ербол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Түлкібайқызы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Жансая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Тұрсынбек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Гульзат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Хайруллина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Хамза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Хуабайқызы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Шериязданов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Шынғысхан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Айсулу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Бексұлтанов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Бижуманова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Сымбат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Габдолла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Елубай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Ермагулова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Замзагуль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Анафина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Фариза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Есекеева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Мансия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Естаева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 Жумабаев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Зайнышева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16280" y="899840"/>
            <a:ext cx="32403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Зейнулла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Жасулан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Кайратова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Нұрлы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Космантай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Ғабит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Кульжанова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Наргиз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Кусаинова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Нургул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Қажыбай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Құдабай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Меруерт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57. Муратов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Нуржан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Нурмагамбетова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Сымбат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Нұрақай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Ерсін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Оразгалиев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Алишер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Придонова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Толепберген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Олжас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Гүлжанат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64. Расул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Рахимжанов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Алишер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 Рахмет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Сабыров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Ақберен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 Садыков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Медет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Сейілхан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95784"/>
            <a:ext cx="11161240" cy="727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23776"/>
            <a:ext cx="11017224" cy="756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95784"/>
            <a:ext cx="11161240" cy="756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51768"/>
            <a:ext cx="11568608" cy="770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23776"/>
            <a:ext cx="11259671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51768"/>
            <a:ext cx="11377264" cy="763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79760"/>
            <a:ext cx="11089232" cy="784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241</Words>
  <Application>Microsoft Office PowerPoint</Application>
  <PresentationFormat>Произвольный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Arai</cp:lastModifiedBy>
  <cp:revision>42</cp:revision>
  <cp:lastPrinted>2024-05-19T20:47:08Z</cp:lastPrinted>
  <dcterms:created xsi:type="dcterms:W3CDTF">2024-05-15T13:14:55Z</dcterms:created>
  <dcterms:modified xsi:type="dcterms:W3CDTF">2024-05-19T21:21:49Z</dcterms:modified>
</cp:coreProperties>
</file>