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63" r:id="rId4"/>
    <p:sldId id="264" r:id="rId5"/>
    <p:sldId id="262" r:id="rId6"/>
    <p:sldId id="266" r:id="rId7"/>
    <p:sldId id="269" r:id="rId8"/>
    <p:sldId id="270" r:id="rId9"/>
    <p:sldId id="272" r:id="rId10"/>
    <p:sldId id="271" r:id="rId11"/>
    <p:sldId id="273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629" autoAdjust="0"/>
    <p:restoredTop sz="94660"/>
  </p:normalViewPr>
  <p:slideViewPr>
    <p:cSldViewPr>
      <p:cViewPr varScale="1">
        <p:scale>
          <a:sx n="82" d="100"/>
          <a:sy n="82" d="100"/>
        </p:scale>
        <p:origin x="-1522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0659"/>
            <a:ext cx="74013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48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2012 жылы- 11 а сыныбын</a:t>
            </a:r>
          </a:p>
          <a:p>
            <a:pPr algn="ctr"/>
            <a:r>
              <a:rPr lang="kk-KZ" sz="48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14 түлек аяқтады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1720" y="2134809"/>
            <a:ext cx="47525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Түлектер  тізімі:</a:t>
            </a:r>
          </a:p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1.Қасымбек Сайлаубек</a:t>
            </a:r>
          </a:p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2.Байсалбаева Алтын</a:t>
            </a:r>
          </a:p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3.Айтбатыров Саят</a:t>
            </a:r>
          </a:p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4. Айтқожина Арайлым</a:t>
            </a:r>
          </a:p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5.Теміртас Жанарбек</a:t>
            </a:r>
          </a:p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6.Шамиганов Райымбек</a:t>
            </a:r>
          </a:p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7.Нұхай Жақсылық</a:t>
            </a:r>
          </a:p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8.Жахина Ризагүл</a:t>
            </a:r>
          </a:p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9.Сексембаев Думан</a:t>
            </a:r>
          </a:p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10.Жетпіс Жасұлан</a:t>
            </a:r>
          </a:p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11.Оразбек Ернар</a:t>
            </a:r>
          </a:p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12.Сейткалиев Аблай</a:t>
            </a:r>
          </a:p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13.Қуанышбек Айгүл</a:t>
            </a:r>
          </a:p>
          <a:p>
            <a:pPr algn="ctr"/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14.Рамазанов Бауыржан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0"/>
            <a:ext cx="7776864" cy="685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4087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476672"/>
            <a:ext cx="5465012" cy="5439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913172"/>
            <a:ext cx="2016224" cy="285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554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71836" y="1071546"/>
            <a:ext cx="557216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80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2012</a:t>
            </a:r>
            <a:r>
              <a:rPr lang="kk-KZ" sz="80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жылғы </a:t>
            </a:r>
          </a:p>
          <a:p>
            <a:pPr algn="ctr"/>
            <a:r>
              <a:rPr lang="kk-KZ" sz="8000" b="1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түлектер</a:t>
            </a:r>
            <a:endParaRPr lang="ru-RU" sz="8000" b="1" i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4392488" cy="263813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0"/>
            <a:ext cx="5147556" cy="686340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532566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4275" t="75422" r="38587" b="5303"/>
          <a:stretch/>
        </p:blipFill>
        <p:spPr>
          <a:xfrm>
            <a:off x="251520" y="332656"/>
            <a:ext cx="1800200" cy="2700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9399" y="415235"/>
            <a:ext cx="2471323" cy="25676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717032"/>
            <a:ext cx="1737363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444" y="423691"/>
            <a:ext cx="1773852" cy="23936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857" y="3573016"/>
            <a:ext cx="1868399" cy="23645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/>
          <a:srcRect t="23245" b="21399"/>
          <a:stretch/>
        </p:blipFill>
        <p:spPr>
          <a:xfrm>
            <a:off x="2145096" y="3284984"/>
            <a:ext cx="2308065" cy="27778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76256" y="308373"/>
            <a:ext cx="2064230" cy="26744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89987" y="3284984"/>
            <a:ext cx="1950499" cy="29234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4782" t="37763" r="37123" b="43356"/>
          <a:stretch/>
        </p:blipFill>
        <p:spPr>
          <a:xfrm>
            <a:off x="1890886" y="3385566"/>
            <a:ext cx="2249066" cy="31309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6237" t="26644" r="55591" b="9961"/>
          <a:stretch/>
        </p:blipFill>
        <p:spPr>
          <a:xfrm>
            <a:off x="4427984" y="255899"/>
            <a:ext cx="1578182" cy="23065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62417" t="11184" r="19411" b="28759"/>
          <a:stretch/>
        </p:blipFill>
        <p:spPr>
          <a:xfrm>
            <a:off x="179511" y="348950"/>
            <a:ext cx="1675543" cy="23199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317401"/>
            <a:ext cx="1684878" cy="23065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20172" y="158857"/>
            <a:ext cx="2522374" cy="25487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4427984" y="3353182"/>
            <a:ext cx="2664296" cy="295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2277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63054" t="45346" r="18775" b="15787"/>
          <a:stretch/>
        </p:blipFill>
        <p:spPr>
          <a:xfrm>
            <a:off x="91462" y="365374"/>
            <a:ext cx="1744568" cy="24155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80589" t="41112" r="2032" b="20021"/>
          <a:stretch/>
        </p:blipFill>
        <p:spPr>
          <a:xfrm>
            <a:off x="2051720" y="3356992"/>
            <a:ext cx="1785876" cy="25855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79804" t="5715" r="3220" b="37564"/>
          <a:stretch/>
        </p:blipFill>
        <p:spPr>
          <a:xfrm>
            <a:off x="4560728" y="365374"/>
            <a:ext cx="1725734" cy="24155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6024" y="255255"/>
            <a:ext cx="2304256" cy="263578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/>
          <a:srcRect l="47368" t="12217"/>
          <a:stretch/>
        </p:blipFill>
        <p:spPr>
          <a:xfrm>
            <a:off x="6444208" y="136064"/>
            <a:ext cx="2486892" cy="31044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3087" y="3240470"/>
            <a:ext cx="2232248" cy="2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527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9769" t="33566" r="2038" b="47553"/>
          <a:stretch/>
        </p:blipFill>
        <p:spPr>
          <a:xfrm>
            <a:off x="406379" y="517328"/>
            <a:ext cx="1728192" cy="23928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44246" t="16246" r="36185" b="20359"/>
          <a:stretch/>
        </p:blipFill>
        <p:spPr>
          <a:xfrm>
            <a:off x="4880420" y="583451"/>
            <a:ext cx="1665729" cy="22606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2881" y="462936"/>
            <a:ext cx="2283556" cy="22889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26967" y="460713"/>
            <a:ext cx="2529825" cy="25061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3573016"/>
            <a:ext cx="1872208" cy="27979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4535" y="3140968"/>
            <a:ext cx="2511770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7837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718005"/>
            <a:ext cx="768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k-KZ" sz="36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2012 жылы- 11 а сыныбын</a:t>
            </a:r>
          </a:p>
          <a:p>
            <a:pPr lvl="0" algn="ctr"/>
            <a:r>
              <a:rPr lang="kk-KZ" sz="36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21 </a:t>
            </a:r>
            <a:r>
              <a:rPr lang="kk-KZ" sz="36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түлек аяқтады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2518937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1.Талғат Бахтияр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Шашкенова Нұргүл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Нұрқан Медет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Джекебаева Данагуль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5. Есімсеитов Акан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6. Аукарова Алуа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7.Камарова Аягөз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8. Камаров Ардақ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9.Каюпова Назерке</a:t>
            </a:r>
          </a:p>
          <a:p>
            <a:pPr lvl="0"/>
            <a:r>
              <a:rPr lang="kk-K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10. Қуаныш Сағынған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04048" y="249918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11. Баймурат Асель</a:t>
            </a:r>
          </a:p>
          <a:p>
            <a:pPr lvl="0"/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12. Таупыкова Ұлжан</a:t>
            </a:r>
          </a:p>
          <a:p>
            <a:pPr lvl="0"/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13. Каиров Біржан</a:t>
            </a:r>
          </a:p>
          <a:p>
            <a:pPr lvl="0"/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14. Каримова Айдана</a:t>
            </a:r>
          </a:p>
          <a:p>
            <a:pPr lvl="0"/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15.Алпысов Жоламан </a:t>
            </a:r>
          </a:p>
          <a:p>
            <a:pPr lvl="0"/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16.Батаева Фариза</a:t>
            </a:r>
          </a:p>
          <a:p>
            <a:pPr lvl="0"/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17.Қадырбек Мұстафа</a:t>
            </a:r>
          </a:p>
          <a:p>
            <a:pPr lvl="0"/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18. Капар Айдана</a:t>
            </a:r>
          </a:p>
          <a:p>
            <a:pPr lvl="0"/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19. Рақыш Ербол</a:t>
            </a:r>
          </a:p>
          <a:p>
            <a:pPr lvl="0"/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20.Сембаева Айым</a:t>
            </a:r>
          </a:p>
          <a:p>
            <a:pPr lvl="0"/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21. Жендетхан Аманжол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347864" y="1988840"/>
            <a:ext cx="1912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k-K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Түлектер  тізімі:</a:t>
            </a:r>
          </a:p>
        </p:txBody>
      </p:sp>
    </p:spTree>
    <p:extLst>
      <p:ext uri="{BB962C8B-B14F-4D97-AF65-F5344CB8AC3E}">
        <p14:creationId xmlns:p14="http://schemas.microsoft.com/office/powerpoint/2010/main" xmlns="" val="19612159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125</Words>
  <Application>Microsoft Office PowerPoint</Application>
  <PresentationFormat>Экран (4:3)</PresentationFormat>
  <Paragraphs>43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Hp</cp:lastModifiedBy>
  <cp:revision>13</cp:revision>
  <dcterms:created xsi:type="dcterms:W3CDTF">2024-05-15T13:14:55Z</dcterms:created>
  <dcterms:modified xsi:type="dcterms:W3CDTF">2024-06-28T23:01:39Z</dcterms:modified>
</cp:coreProperties>
</file>