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71" r:id="rId4"/>
    <p:sldId id="291" r:id="rId5"/>
    <p:sldId id="280" r:id="rId6"/>
    <p:sldId id="263" r:id="rId7"/>
    <p:sldId id="264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571836" y="1071546"/>
            <a:ext cx="557216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80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2010</a:t>
            </a:r>
            <a:r>
              <a:rPr lang="kk-KZ" sz="80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жылғы </a:t>
            </a:r>
          </a:p>
          <a:p>
            <a:pPr algn="ctr"/>
            <a:r>
              <a:rPr lang="kk-KZ" sz="80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түлектер</a:t>
            </a:r>
            <a:endParaRPr lang="ru-RU" sz="8000" b="1" i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4392488" cy="26381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595"/>
            <a:ext cx="9144000" cy="607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10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" y="116631"/>
            <a:ext cx="4389676" cy="32326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298" y="116630"/>
            <a:ext cx="4722912" cy="32326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298" y="3349260"/>
            <a:ext cx="4722912" cy="32991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49259"/>
            <a:ext cx="4398919" cy="329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25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669"/>
            <a:ext cx="9144000" cy="606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73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813"/>
            <a:ext cx="9144000" cy="606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45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4" y="-1"/>
            <a:ext cx="4698595" cy="35082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289" y="0"/>
            <a:ext cx="4677712" cy="35082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84" y="3472830"/>
            <a:ext cx="4503373" cy="33775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387" y="3342077"/>
            <a:ext cx="4677711" cy="350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86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87824" cy="39837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078" y="-1"/>
            <a:ext cx="6153922" cy="4646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3006"/>
            <a:ext cx="4499992" cy="33749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008" y="3499887"/>
            <a:ext cx="4645992" cy="348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9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2"/>
            <a:ext cx="9144000" cy="683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11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2"/>
            <a:ext cx="9144000" cy="683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71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48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083" y="0"/>
            <a:ext cx="4523995" cy="33929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5" y="18002"/>
            <a:ext cx="4499992" cy="33749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1"/>
          <a:stretch/>
        </p:blipFill>
        <p:spPr>
          <a:xfrm>
            <a:off x="611560" y="3393244"/>
            <a:ext cx="2808312" cy="34759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66" y="3410998"/>
            <a:ext cx="4478874" cy="33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3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-24490"/>
            <a:ext cx="87863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48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2010 жылы- 41 түлек аяқтады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8559" y="1044656"/>
            <a:ext cx="336616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Аусат Сағди</a:t>
            </a:r>
          </a:p>
          <a:p>
            <a:pPr marL="342900" indent="-342900">
              <a:buAutoNum type="arabicPeriod"/>
            </a:pP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Айтуарова Акслу</a:t>
            </a:r>
          </a:p>
          <a:p>
            <a:pPr marL="342900" indent="-342900">
              <a:buAutoNum type="arabicPeriod"/>
            </a:pP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Ахмет Ақнұр</a:t>
            </a:r>
          </a:p>
          <a:p>
            <a:pPr marL="342900" indent="-342900">
              <a:buAutoNum type="arabicPeriod"/>
            </a:pP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Әлібекқызы Айдана</a:t>
            </a:r>
          </a:p>
          <a:p>
            <a:pPr marL="342900" indent="-342900">
              <a:buAutoNum type="arabicPeriod"/>
            </a:pP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Беспай Ақжол</a:t>
            </a:r>
          </a:p>
          <a:p>
            <a:pPr marL="342900" indent="-342900">
              <a:buAutoNum type="arabicPeriod"/>
            </a:pP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Досымбекова Айгерім</a:t>
            </a:r>
          </a:p>
          <a:p>
            <a:pPr marL="342900" indent="-342900">
              <a:buAutoNum type="arabicPeriod"/>
            </a:pP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Озат Ақниет</a:t>
            </a:r>
          </a:p>
          <a:p>
            <a:pPr marL="342900" indent="-342900">
              <a:buAutoNum type="arabicPeriod"/>
            </a:pP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Есенбекова Акбота</a:t>
            </a:r>
          </a:p>
          <a:p>
            <a:pPr marL="342900" indent="-342900">
              <a:buAutoNum type="arabicPeriod"/>
            </a:pP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Каримжан Адильбек</a:t>
            </a:r>
          </a:p>
          <a:p>
            <a:pPr marL="342900" indent="-342900">
              <a:buAutoNum type="arabicPeriod"/>
            </a:pP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Кабдрашитов Жамбыл</a:t>
            </a:r>
          </a:p>
          <a:p>
            <a:pPr marL="342900" indent="-342900">
              <a:buAutoNum type="arabicPeriod"/>
            </a:pP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Мусипов Ерлан</a:t>
            </a:r>
          </a:p>
          <a:p>
            <a:pPr marL="342900" indent="-342900">
              <a:buAutoNum type="arabicPeriod"/>
            </a:pP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Өміржан Алмат</a:t>
            </a:r>
          </a:p>
          <a:p>
            <a:pPr marL="342900" indent="-342900">
              <a:buAutoNum type="arabicPeriod"/>
            </a:pP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Рыспеков Азамат</a:t>
            </a:r>
          </a:p>
          <a:p>
            <a:pPr marL="342900" indent="-342900">
              <a:buAutoNum type="arabicPeriod"/>
            </a:pP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Сембаева Дана</a:t>
            </a:r>
          </a:p>
          <a:p>
            <a:pPr marL="342900" indent="-342900">
              <a:buAutoNum type="arabicPeriod"/>
            </a:pP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Султанова Саида</a:t>
            </a:r>
          </a:p>
          <a:p>
            <a:pPr marL="342900" indent="-342900">
              <a:buAutoNum type="arabicPeriod"/>
            </a:pP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Турикулов Акан</a:t>
            </a:r>
          </a:p>
          <a:p>
            <a:pPr marL="342900" indent="-342900">
              <a:buAutoNum type="arabicPeriod"/>
            </a:pP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Уахитова Лайля</a:t>
            </a:r>
          </a:p>
          <a:p>
            <a:pPr marL="342900" indent="-342900">
              <a:buAutoNum type="arabicPeriod"/>
            </a:pP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Шарипова Асель</a:t>
            </a:r>
          </a:p>
          <a:p>
            <a:pPr marL="342900" indent="-342900">
              <a:buAutoNum type="arabicPeriod"/>
            </a:pP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Шугаюпов Канат</a:t>
            </a:r>
          </a:p>
          <a:p>
            <a:pPr marL="342900" indent="-342900">
              <a:buAutoNum type="arabicPeriod"/>
            </a:pP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Даиров Амантай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675324"/>
            <a:ext cx="1912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b="1" dirty="0">
                <a:latin typeface="Times New Roman" pitchFamily="18" charset="0"/>
                <a:cs typeface="Times New Roman" pitchFamily="18" charset="0"/>
              </a:rPr>
              <a:t>Түлектер  тізімі: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55725" y="948690"/>
            <a:ext cx="4572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kk-KZ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21. Озат </a:t>
            </a:r>
            <a:r>
              <a:rPr lang="kk-K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Өсиет</a:t>
            </a:r>
          </a:p>
          <a:p>
            <a:pPr lvl="0"/>
            <a:r>
              <a:rPr lang="kk-KZ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22. Мукушев Асхат</a:t>
            </a:r>
          </a:p>
          <a:p>
            <a:pPr lvl="0"/>
            <a:r>
              <a:rPr lang="kk-K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23. Смағұл  Наурызбай</a:t>
            </a:r>
          </a:p>
          <a:p>
            <a:pPr lvl="0"/>
            <a:r>
              <a:rPr lang="kk-KZ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24. Кенжебаев </a:t>
            </a:r>
            <a:r>
              <a:rPr lang="kk-K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Асхат</a:t>
            </a:r>
          </a:p>
          <a:p>
            <a:pPr lvl="0"/>
            <a:r>
              <a:rPr lang="kk-KZ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25. Тутенов </a:t>
            </a:r>
            <a:r>
              <a:rPr lang="kk-K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Сейлхан</a:t>
            </a:r>
          </a:p>
          <a:p>
            <a:pPr lvl="0"/>
            <a:r>
              <a:rPr lang="kk-KZ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26. Умиртаев </a:t>
            </a:r>
            <a:r>
              <a:rPr lang="kk-K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Азамат</a:t>
            </a:r>
          </a:p>
          <a:p>
            <a:pPr lvl="0"/>
            <a:r>
              <a:rPr lang="kk-KZ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27. Сабыр </a:t>
            </a:r>
            <a:r>
              <a:rPr lang="kk-K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Азат</a:t>
            </a:r>
          </a:p>
          <a:p>
            <a:pPr lvl="0"/>
            <a:r>
              <a:rPr lang="kk-KZ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28. Бектасова </a:t>
            </a:r>
            <a:r>
              <a:rPr lang="kk-K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Жанна</a:t>
            </a:r>
          </a:p>
          <a:p>
            <a:pPr lvl="0"/>
            <a:r>
              <a:rPr lang="kk-KZ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29. Буржукова </a:t>
            </a:r>
            <a:r>
              <a:rPr lang="kk-K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Айдана</a:t>
            </a:r>
          </a:p>
          <a:p>
            <a:pPr lvl="0"/>
            <a:r>
              <a:rPr lang="kk-KZ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30. Жеңіс </a:t>
            </a:r>
            <a:r>
              <a:rPr lang="kk-K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Саяхат</a:t>
            </a:r>
          </a:p>
          <a:p>
            <a:pPr lvl="0"/>
            <a:r>
              <a:rPr lang="kk-KZ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31. Кабдуали </a:t>
            </a:r>
            <a:r>
              <a:rPr lang="kk-K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Алмас</a:t>
            </a:r>
          </a:p>
          <a:p>
            <a:pPr lvl="0"/>
            <a:r>
              <a:rPr lang="kk-KZ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32. Баймоллин </a:t>
            </a:r>
            <a:r>
              <a:rPr lang="kk-K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Бекжан</a:t>
            </a:r>
          </a:p>
          <a:p>
            <a:pPr lvl="0"/>
            <a:r>
              <a:rPr lang="kk-KZ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33. Мырзағали </a:t>
            </a:r>
            <a:r>
              <a:rPr lang="kk-K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Арман</a:t>
            </a:r>
          </a:p>
          <a:p>
            <a:pPr lvl="0"/>
            <a:r>
              <a:rPr lang="kk-KZ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34. Кенесова </a:t>
            </a:r>
            <a:r>
              <a:rPr lang="kk-K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Дина</a:t>
            </a:r>
          </a:p>
          <a:p>
            <a:pPr lvl="0"/>
            <a:r>
              <a:rPr lang="kk-KZ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35. Тайбасарова </a:t>
            </a:r>
            <a:r>
              <a:rPr lang="kk-K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Асыл</a:t>
            </a:r>
          </a:p>
          <a:p>
            <a:pPr lvl="0"/>
            <a:r>
              <a:rPr lang="kk-KZ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36. Сексембаева </a:t>
            </a:r>
            <a:r>
              <a:rPr lang="kk-K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Кымбат</a:t>
            </a:r>
          </a:p>
          <a:p>
            <a:pPr lvl="0"/>
            <a:r>
              <a:rPr lang="kk-KZ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37. Айдарханова </a:t>
            </a:r>
            <a:r>
              <a:rPr lang="kk-K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Асем</a:t>
            </a:r>
          </a:p>
          <a:p>
            <a:pPr lvl="0"/>
            <a:r>
              <a:rPr lang="kk-KZ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38. Алпысбаев </a:t>
            </a:r>
            <a:r>
              <a:rPr lang="kk-K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Бимырза</a:t>
            </a:r>
          </a:p>
          <a:p>
            <a:pPr lvl="0"/>
            <a:r>
              <a:rPr lang="kk-KZ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39. Арыкова </a:t>
            </a:r>
            <a:r>
              <a:rPr lang="kk-K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Назгуль</a:t>
            </a:r>
          </a:p>
          <a:p>
            <a:pPr lvl="0"/>
            <a:r>
              <a:rPr lang="kk-KZ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40. Назыров </a:t>
            </a:r>
            <a:r>
              <a:rPr lang="kk-K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Сакен</a:t>
            </a:r>
          </a:p>
          <a:p>
            <a:pPr lvl="0"/>
            <a:r>
              <a:rPr lang="kk-KZ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41. Габдулин </a:t>
            </a:r>
            <a:r>
              <a:rPr lang="kk-K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Алдияр</a:t>
            </a:r>
          </a:p>
          <a:p>
            <a:pPr lvl="0"/>
            <a:endParaRPr lang="kk-KZ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39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345" y="-2"/>
            <a:ext cx="4607655" cy="34557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55" y="-1"/>
            <a:ext cx="4607655" cy="34557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5681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23" y="3429000"/>
            <a:ext cx="4632423" cy="348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03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89" y="0"/>
            <a:ext cx="4556811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56810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99" y="0"/>
            <a:ext cx="4720188" cy="35519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48" y="3313343"/>
            <a:ext cx="4700826" cy="353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83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" y="0"/>
            <a:ext cx="9113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89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" y="0"/>
            <a:ext cx="9113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47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" y="0"/>
            <a:ext cx="9113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68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7" y="188640"/>
            <a:ext cx="4625063" cy="61462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937" y="188639"/>
            <a:ext cx="4625063" cy="614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79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2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290"/>
            <a:ext cx="9144000" cy="5817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874"/>
            <a:ext cx="9144000" cy="6468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065"/>
            <a:ext cx="9144000" cy="626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2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15"/>
            <a:ext cx="9144000" cy="609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595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135</Words>
  <Application>Microsoft Office PowerPoint</Application>
  <PresentationFormat>Экран (4:3)</PresentationFormat>
  <Paragraphs>45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PC5</cp:lastModifiedBy>
  <cp:revision>16</cp:revision>
  <dcterms:created xsi:type="dcterms:W3CDTF">2024-05-15T13:14:55Z</dcterms:created>
  <dcterms:modified xsi:type="dcterms:W3CDTF">2024-05-16T11:05:08Z</dcterms:modified>
</cp:coreProperties>
</file>