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3CA32-E5A0-D549-A111-F6AEDEB65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916" y="893483"/>
            <a:ext cx="6308167" cy="1320803"/>
          </a:xfrm>
        </p:spPr>
        <p:txBody>
          <a:bodyPr/>
          <a:lstStyle/>
          <a:p>
            <a:r>
              <a:rPr lang="kk-KZ" sz="3200" b="1">
                <a:solidFill>
                  <a:schemeClr val="accent4"/>
                </a:solidFill>
              </a:rPr>
              <a:t>2005 жылғы түлектер</a:t>
            </a:r>
            <a:endParaRPr lang="ru-RU" sz="3200" b="1">
              <a:solidFill>
                <a:schemeClr val="accent4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7A61F28-2B2C-9146-843C-83F42F81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95" y="2429436"/>
            <a:ext cx="4880410" cy="244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748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939369E-7A53-F04D-970C-927D3D1E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650" y="2475044"/>
            <a:ext cx="9601196" cy="1907911"/>
          </a:xfrm>
        </p:spPr>
        <p:txBody>
          <a:bodyPr/>
          <a:lstStyle/>
          <a:p>
            <a:r>
              <a:rPr lang="kk-KZ" b="1">
                <a:solidFill>
                  <a:schemeClr val="accent3">
                    <a:lumMod val="75000"/>
                  </a:schemeClr>
                </a:solidFill>
              </a:rPr>
              <a:t>Бала күнгі суреттер</a:t>
            </a:r>
            <a:endParaRPr lang="ru-RU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A8E6488-3B3D-D647-A363-357CB31666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4300" y="1531938"/>
            <a:ext cx="5334699" cy="40306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4363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F155794-429F-8249-AE7E-BACA077F7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443" y="1188943"/>
            <a:ext cx="7561113" cy="448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13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270E6A-C25E-814D-BDD6-2738D5D9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6" y="2028514"/>
            <a:ext cx="2151529" cy="382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55FFCAB-621F-254C-8901-5B99EF021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564" y="2028514"/>
            <a:ext cx="2151529" cy="382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A055633-240E-554B-9D0A-9F5292B6D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92" y="2028514"/>
            <a:ext cx="2151529" cy="382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6DEDC5C-54FC-114B-A5E4-6DB44688F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435" y="2028514"/>
            <a:ext cx="2151529" cy="382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BA8009-D7ED-CC4B-B69B-CE869B9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908" y="5921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k-KZ" b="1">
                <a:solidFill>
                  <a:schemeClr val="accent2">
                    <a:lumMod val="75000"/>
                  </a:schemeClr>
                </a:solidFill>
              </a:rPr>
              <a:t>2005 түлектердің қазіргі және бұрынғы келбеттері</a:t>
            </a:r>
            <a:endParaRPr lang="ru-RU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3981CF-83F3-3449-8F31-D8842480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49" y="1777502"/>
            <a:ext cx="2156433" cy="3833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1A6B307-4FF5-BF4D-8682-A2B0CBAF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08" y="612087"/>
            <a:ext cx="2156433" cy="38336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2F87991-76D4-114B-8128-5F4BE9D3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859" y="1670798"/>
            <a:ext cx="2156432" cy="3833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F9F9A49-8A64-CF4A-9232-6765D3640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718" y="612091"/>
            <a:ext cx="2156432" cy="3833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6894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EF26D16-AF5A-9549-80E6-52AF7C52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0" y="1189068"/>
            <a:ext cx="2519923" cy="447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34FC24F-67C6-994D-978B-BC400C1F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38" y="1189061"/>
            <a:ext cx="2519924" cy="447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D5C1F8A-92C5-EA4A-A5DB-AA0213F72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607" y="1189063"/>
            <a:ext cx="2519923" cy="447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986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2005 жылғы түлектер</vt:lpstr>
      <vt:lpstr>Бала күнгі суреттер</vt:lpstr>
      <vt:lpstr>Презентация PowerPoint</vt:lpstr>
      <vt:lpstr>2005 түлектердің қазіргі және бұрынғы келбеттері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 жылғы түлектер</dc:title>
  <dc:creator>Неизвестный пользователь</dc:creator>
  <cp:lastModifiedBy>Неизвестный пользователь</cp:lastModifiedBy>
  <cp:revision>1</cp:revision>
  <dcterms:created xsi:type="dcterms:W3CDTF">2024-05-17T06:03:07Z</dcterms:created>
  <dcterms:modified xsi:type="dcterms:W3CDTF">2024-05-17T06:36:43Z</dcterms:modified>
</cp:coreProperties>
</file>