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80" r:id="rId2"/>
    <p:sldId id="291" r:id="rId3"/>
    <p:sldId id="292" r:id="rId4"/>
    <p:sldId id="293" r:id="rId5"/>
    <p:sldId id="29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82" d="100"/>
          <a:sy n="82" d="100"/>
        </p:scale>
        <p:origin x="-1459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BA72-2AB4-4F34-A9F0-171D41907E76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AAC40-2BB2-449A-984D-AB3B24A8B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AAC40-2BB2-449A-984D-AB3B24A8B3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35836-C448-4D41-8E51-34325A671535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DAF8-A857-4BB7-AB63-0EC3386FE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 /><Relationship Id="rId2" Type="http://schemas.openxmlformats.org/officeDocument/2006/relationships/image" Target="../media/image5.tmp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tmp" /><Relationship Id="rId4" Type="http://schemas.openxmlformats.org/officeDocument/2006/relationships/image" Target="../media/image7.tm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 /><Relationship Id="rId2" Type="http://schemas.openxmlformats.org/officeDocument/2006/relationships/image" Target="../media/image9.tmp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SysAdmin\Рабочий стол\СБОРНИК\МЕКТЕП ТАРИХ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290"/>
            <a:ext cx="321471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 descr="DSC025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214554"/>
            <a:ext cx="3286148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15" descr="Копия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429132"/>
            <a:ext cx="3428992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475616"/>
            <a:ext cx="557213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kk-KZ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kk-KZ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7ECC25-87F5-473E-5605-E84454B8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2" t="8955" r="55872"/>
          <a:stretch/>
        </p:blipFill>
        <p:spPr>
          <a:xfrm>
            <a:off x="-28459" y="3140911"/>
            <a:ext cx="1711791" cy="37814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FF02FA-951E-CC35-B57B-1997FA20C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80"/>
          <a:stretch/>
        </p:blipFill>
        <p:spPr>
          <a:xfrm>
            <a:off x="-8993" y="-57261"/>
            <a:ext cx="1648070" cy="32038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2CFB97A-3DF8-E2C3-3373-B07496281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78" r="3565" b="3540"/>
          <a:stretch/>
        </p:blipFill>
        <p:spPr>
          <a:xfrm>
            <a:off x="7686261" y="3109843"/>
            <a:ext cx="1503879" cy="37686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2262CF-E966-2261-169D-34D0D13D2F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285" r="3098"/>
          <a:stretch/>
        </p:blipFill>
        <p:spPr>
          <a:xfrm>
            <a:off x="7686261" y="-20503"/>
            <a:ext cx="1457739" cy="31303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562F8B-32A8-E932-E90E-04C86DB90D93}"/>
              </a:ext>
            </a:extLst>
          </p:cNvPr>
          <p:cNvSpPr txBox="1"/>
          <p:nvPr/>
        </p:nvSpPr>
        <p:spPr>
          <a:xfrm>
            <a:off x="2422460" y="2074783"/>
            <a:ext cx="457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CAB9B-578C-0EDE-E468-2094B4C8A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00" b="5463"/>
          <a:stretch/>
        </p:blipFill>
        <p:spPr>
          <a:xfrm>
            <a:off x="6078330" y="3104641"/>
            <a:ext cx="1607932" cy="37533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7C8BE7-D787-E0C6-5548-0E32FCFA61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915"/>
          <a:stretch/>
        </p:blipFill>
        <p:spPr>
          <a:xfrm flipH="1">
            <a:off x="6078330" y="0"/>
            <a:ext cx="1607931" cy="31303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30CE96-ACF1-A61B-B4F8-4CF2A00F3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80"/>
          <a:stretch/>
        </p:blipFill>
        <p:spPr>
          <a:xfrm>
            <a:off x="1639076" y="-57261"/>
            <a:ext cx="1682655" cy="31981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1BA13A-EA73-0DD8-9976-DEDE65CF8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76" t="6526" r="4798"/>
          <a:stretch/>
        </p:blipFill>
        <p:spPr>
          <a:xfrm>
            <a:off x="1634729" y="3140911"/>
            <a:ext cx="1711791" cy="37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D8C7D6-AE0B-17B0-3CC9-EC96EE04C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20"/>
          <a:stretch/>
        </p:blipFill>
        <p:spPr>
          <a:xfrm>
            <a:off x="5972719" y="6700"/>
            <a:ext cx="1625194" cy="36596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3CAAE7-090F-54EC-A99A-00D0421355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691"/>
          <a:stretch/>
        </p:blipFill>
        <p:spPr>
          <a:xfrm>
            <a:off x="1248541" y="-88941"/>
            <a:ext cx="1375504" cy="3833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7A74C-2619-1917-74D7-22E465103E97}"/>
              </a:ext>
            </a:extLst>
          </p:cNvPr>
          <p:cNvSpPr txBox="1"/>
          <p:nvPr/>
        </p:nvSpPr>
        <p:spPr>
          <a:xfrm>
            <a:off x="2933570" y="838197"/>
            <a:ext cx="288012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668D33-7DF1-EBCA-453C-32CF46D63E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6" b="6173"/>
          <a:stretch/>
        </p:blipFill>
        <p:spPr>
          <a:xfrm>
            <a:off x="2732784" y="3798734"/>
            <a:ext cx="1702279" cy="30525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9485DA-3330-4B3A-39E6-D05C5A2026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9" r="9011" b="6173"/>
          <a:stretch/>
        </p:blipFill>
        <p:spPr>
          <a:xfrm>
            <a:off x="4435062" y="3798734"/>
            <a:ext cx="1702279" cy="30525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00458C-2DD2-D436-67BA-3AE5C44AC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68" t="1" r="3715" b="-2326"/>
          <a:stretch/>
        </p:blipFill>
        <p:spPr>
          <a:xfrm>
            <a:off x="7597913" y="0"/>
            <a:ext cx="1484244" cy="37447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5EF658-AD25-85DB-7860-5EC9DA3FF9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48" t="1094" r="7621" b="3441"/>
          <a:stretch/>
        </p:blipFill>
        <p:spPr>
          <a:xfrm>
            <a:off x="1" y="1"/>
            <a:ext cx="1248540" cy="37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DA8218-8311-7C2D-05D2-F0DA1B95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3" r="60774" b="56087"/>
          <a:stretch/>
        </p:blipFill>
        <p:spPr>
          <a:xfrm>
            <a:off x="1723378" y="0"/>
            <a:ext cx="1472571" cy="20639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0B7A7B-35B7-1595-3B79-0F378DBFA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46735" r="63424"/>
          <a:stretch/>
        </p:blipFill>
        <p:spPr>
          <a:xfrm flipH="1">
            <a:off x="-18114" y="2157886"/>
            <a:ext cx="1577375" cy="24593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223E17-7F0C-AC03-7CB6-FD6E69C1B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0" t="4528" r="4005" b="-4528"/>
          <a:stretch/>
        </p:blipFill>
        <p:spPr>
          <a:xfrm>
            <a:off x="5948052" y="0"/>
            <a:ext cx="1590482" cy="42990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BB0DB1-201E-BB22-0164-13789FEC1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1" r="9724" b="58478"/>
          <a:stretch/>
        </p:blipFill>
        <p:spPr>
          <a:xfrm>
            <a:off x="7505438" y="0"/>
            <a:ext cx="1638562" cy="22774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F631CC-9140-68CD-B0DC-2EB4EF18D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8" t="49511" r="10075" b="1793"/>
          <a:stretch/>
        </p:blipFill>
        <p:spPr>
          <a:xfrm>
            <a:off x="7505438" y="2157886"/>
            <a:ext cx="1590481" cy="18873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69236-7AAB-4416-DABE-B78129EA6D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47337" r="57970" b="2229"/>
          <a:stretch/>
        </p:blipFill>
        <p:spPr>
          <a:xfrm>
            <a:off x="1758120" y="2063985"/>
            <a:ext cx="1472571" cy="25532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6F44E64-E6E5-7AE2-5030-0B142E472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7935" y="3631059"/>
            <a:ext cx="2673212" cy="32269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C8DDA5-20B4-B588-D116-55A747E0AD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205" r="66414" b="58719"/>
          <a:stretch/>
        </p:blipFill>
        <p:spPr>
          <a:xfrm flipH="1">
            <a:off x="-1" y="-1"/>
            <a:ext cx="1577375" cy="197156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A285F37-B89B-B5A5-5E7E-92402EA8F565}"/>
              </a:ext>
            </a:extLst>
          </p:cNvPr>
          <p:cNvSpPr txBox="1"/>
          <p:nvPr/>
        </p:nvSpPr>
        <p:spPr>
          <a:xfrm>
            <a:off x="3648765" y="251349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390035-FB20-8D60-7504-8401902176B1}"/>
              </a:ext>
            </a:extLst>
          </p:cNvPr>
          <p:cNvSpPr txBox="1"/>
          <p:nvPr/>
        </p:nvSpPr>
        <p:spPr>
          <a:xfrm>
            <a:off x="3394808" y="733175"/>
            <a:ext cx="222152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533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B3F4F2-97EE-ABE2-F432-2E2FECE78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9" r="-1" b="53669"/>
          <a:stretch/>
        </p:blipFill>
        <p:spPr>
          <a:xfrm>
            <a:off x="318052" y="101511"/>
            <a:ext cx="2085664" cy="22905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937C6B-9546-4895-B077-D60EDE77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9" t="34538" r="24466" b="34701"/>
          <a:stretch/>
        </p:blipFill>
        <p:spPr>
          <a:xfrm>
            <a:off x="7163470" y="101511"/>
            <a:ext cx="1662478" cy="2171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13772E-CD8D-7F6F-93BB-ADA960B97E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t="35842" r="29745" b="36890"/>
          <a:stretch/>
        </p:blipFill>
        <p:spPr>
          <a:xfrm>
            <a:off x="7163470" y="2436592"/>
            <a:ext cx="1689638" cy="20172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9ED2F2-EC43-B725-51F2-8FC72A673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34538" r="24466" b="34701"/>
          <a:stretch/>
        </p:blipFill>
        <p:spPr>
          <a:xfrm>
            <a:off x="3798956" y="2753073"/>
            <a:ext cx="1689639" cy="21833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05C6E-86D0-6BC0-A8BA-4C88E092DF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t="35299" r="13730" b="35245"/>
          <a:stretch/>
        </p:blipFill>
        <p:spPr>
          <a:xfrm flipH="1">
            <a:off x="3717903" y="4759739"/>
            <a:ext cx="1770691" cy="20982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BB7A8B-7E6C-2423-25B4-3B834D5FB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61" t="49918" r="-1"/>
          <a:stretch/>
        </p:blipFill>
        <p:spPr>
          <a:xfrm>
            <a:off x="70022" y="2436590"/>
            <a:ext cx="2333694" cy="2410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775CD-9132-22C8-702A-D32C6985EF28}"/>
              </a:ext>
            </a:extLst>
          </p:cNvPr>
          <p:cNvSpPr txBox="1"/>
          <p:nvPr/>
        </p:nvSpPr>
        <p:spPr>
          <a:xfrm>
            <a:off x="2560548" y="510020"/>
            <a:ext cx="460292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200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</a:t>
            </a:r>
            <a:r>
              <a:rPr lang="kk-KZ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мектеп  түлектері!!!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3928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15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b.madiyanaaer@gmail.com</cp:lastModifiedBy>
  <cp:revision>18</cp:revision>
  <dcterms:created xsi:type="dcterms:W3CDTF">2017-05-19T11:02:36Z</dcterms:created>
  <dcterms:modified xsi:type="dcterms:W3CDTF">2024-05-20T10:19:04Z</dcterms:modified>
</cp:coreProperties>
</file>