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2" r:id="rId4"/>
    <p:sldId id="258" r:id="rId5"/>
    <p:sldId id="261" r:id="rId6"/>
    <p:sldId id="264" r:id="rId7"/>
    <p:sldId id="259" r:id="rId8"/>
    <p:sldId id="257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ын интернат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6T16:11:16.539" idx="1">
    <p:pos x="5163" y="356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701" y="1071546"/>
            <a:ext cx="5572164" cy="3784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" altLang="en-US" sz="8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</a:p>
          <a:p>
            <a:pPr algn="ctr"/>
            <a:r>
              <a:rPr lang="en-US" sz="8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жылғы </a:t>
            </a:r>
          </a:p>
          <a:p>
            <a:pPr algn="ctr"/>
            <a:r>
              <a:rPr lang="en-US" sz="80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</a:t>
            </a:r>
            <a:endParaRPr lang="ru-RU" sz="80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5-14 at 18.45.22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45" y="2370455"/>
            <a:ext cx="3110230" cy="4147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WhatsApp Image 2024-05-14 at 18.45.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5" y="621030"/>
            <a:ext cx="3041015" cy="4054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5-14 at 18.45.21 (2)"/>
          <p:cNvPicPr>
            <a:picLocks noChangeAspect="1"/>
          </p:cNvPicPr>
          <p:nvPr/>
        </p:nvPicPr>
        <p:blipFill>
          <a:blip r:embed="rId2"/>
          <a:srcRect t="31846" r="-1853"/>
          <a:stretch>
            <a:fillRect/>
          </a:stretch>
        </p:blipFill>
        <p:spPr>
          <a:xfrm>
            <a:off x="4860290" y="3213100"/>
            <a:ext cx="3456305" cy="3083560"/>
          </a:xfrm>
          <a:prstGeom prst="rect">
            <a:avLst/>
          </a:prstGeom>
        </p:spPr>
      </p:pic>
      <p:pic>
        <p:nvPicPr>
          <p:cNvPr id="3" name="Picture 2" descr="WhatsApp Image 2024-05-14 at 18.45.21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389255"/>
            <a:ext cx="3447415" cy="4596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limBook\Downloads\WhatsApp Image 2024-05-21 at 16.21.47.jpeg"/>
          <p:cNvPicPr>
            <a:picLocks noChangeAspect="1" noChangeArrowheads="1"/>
          </p:cNvPicPr>
          <p:nvPr/>
        </p:nvPicPr>
        <p:blipFill>
          <a:blip r:embed="rId2"/>
          <a:srcRect b="27083"/>
          <a:stretch>
            <a:fillRect/>
          </a:stretch>
        </p:blipFill>
        <p:spPr bwMode="auto">
          <a:xfrm>
            <a:off x="1357290" y="357166"/>
            <a:ext cx="3000383" cy="3889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BilimBook\Downloads\WhatsApp Image 2024-05-21 at 16.23.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2786064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5-14 at 18.57.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154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5-04 at 18.31.11 (2)"/>
          <p:cNvPicPr>
            <a:picLocks noChangeAspect="1"/>
          </p:cNvPicPr>
          <p:nvPr/>
        </p:nvPicPr>
        <p:blipFill>
          <a:blip r:embed="rId2"/>
          <a:srcRect t="26456" r="2288"/>
          <a:stretch>
            <a:fillRect/>
          </a:stretch>
        </p:blipFill>
        <p:spPr>
          <a:xfrm>
            <a:off x="4937788" y="2643182"/>
            <a:ext cx="4099531" cy="411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WhatsApp Image 2024-05-04 at 18.31.11 (1)"/>
          <p:cNvPicPr>
            <a:picLocks noChangeAspect="1"/>
          </p:cNvPicPr>
          <p:nvPr/>
        </p:nvPicPr>
        <p:blipFill>
          <a:blip r:embed="rId3"/>
          <a:srcRect t="28280" r="-1334"/>
          <a:stretch>
            <a:fillRect/>
          </a:stretch>
        </p:blipFill>
        <p:spPr>
          <a:xfrm>
            <a:off x="107950" y="260985"/>
            <a:ext cx="4719071" cy="4453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5-04 at 18.31.11"/>
          <p:cNvPicPr>
            <a:picLocks noChangeAspect="1"/>
          </p:cNvPicPr>
          <p:nvPr/>
        </p:nvPicPr>
        <p:blipFill>
          <a:blip r:embed="rId2"/>
          <a:srcRect l="-1407" t="28352" r="-3593" b="12852"/>
          <a:stretch>
            <a:fillRect/>
          </a:stretch>
        </p:blipFill>
        <p:spPr>
          <a:xfrm>
            <a:off x="490220" y="548640"/>
            <a:ext cx="3757930" cy="2806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WhatsApp Image 2024-05-04 at 18.31.10 (2)"/>
          <p:cNvPicPr>
            <a:picLocks noChangeAspect="1"/>
          </p:cNvPicPr>
          <p:nvPr/>
        </p:nvPicPr>
        <p:blipFill>
          <a:blip r:embed="rId3"/>
          <a:srcRect t="33593" r="-802" b="7602"/>
          <a:stretch>
            <a:fillRect/>
          </a:stretch>
        </p:blipFill>
        <p:spPr>
          <a:xfrm>
            <a:off x="500034" y="3429000"/>
            <a:ext cx="372237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WhatsApp Image 2024-05-04 at 18.31.10 (1)"/>
          <p:cNvPicPr>
            <a:picLocks noChangeAspect="1"/>
          </p:cNvPicPr>
          <p:nvPr/>
        </p:nvPicPr>
        <p:blipFill>
          <a:blip r:embed="rId4"/>
          <a:srcRect l="7868" t="22046" r="1569" b="16009"/>
          <a:stretch>
            <a:fillRect/>
          </a:stretch>
        </p:blipFill>
        <p:spPr>
          <a:xfrm>
            <a:off x="4357686" y="3571876"/>
            <a:ext cx="437683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WhatsApp Image 2024-05-04 at 18.31.10"/>
          <p:cNvPicPr>
            <a:picLocks noChangeAspect="1"/>
          </p:cNvPicPr>
          <p:nvPr/>
        </p:nvPicPr>
        <p:blipFill>
          <a:blip r:embed="rId5"/>
          <a:srcRect l="7875" t="19944" r="26764" b="18111"/>
          <a:stretch>
            <a:fillRect/>
          </a:stretch>
        </p:blipFill>
        <p:spPr>
          <a:xfrm>
            <a:off x="4429124" y="500042"/>
            <a:ext cx="398431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sApp Image 2024-05-04 at 18.31.15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3373120" cy="4497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WhatsApp Image 2024-05-04 at 18.31.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428736"/>
            <a:ext cx="3814445" cy="5085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5-14 at 18.45.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85" y="908685"/>
            <a:ext cx="2487295" cy="3728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WhatsApp Image 2024-05-14 at 18.45.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71744"/>
            <a:ext cx="2637790" cy="351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5-14 at 18.45.24 (2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7795" y="3284855"/>
            <a:ext cx="2481580" cy="3309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WhatsApp Image 2024-05-14 at 18.45.24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476885"/>
            <a:ext cx="3058795" cy="4066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5-14 at 18.45.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45" y="3141345"/>
            <a:ext cx="2190750" cy="3339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WhatsApp Image 2024-05-14 at 18.45.23 (1)"/>
          <p:cNvPicPr>
            <a:picLocks noChangeAspect="1"/>
          </p:cNvPicPr>
          <p:nvPr/>
        </p:nvPicPr>
        <p:blipFill>
          <a:blip r:embed="rId3"/>
          <a:srcRect t="14937" r="1641" b="22268"/>
          <a:stretch>
            <a:fillRect/>
          </a:stretch>
        </p:blipFill>
        <p:spPr>
          <a:xfrm>
            <a:off x="1187450" y="857885"/>
            <a:ext cx="2899410" cy="3291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5-14 at 18.45.23"/>
          <p:cNvPicPr>
            <a:picLocks noChangeAspect="1"/>
          </p:cNvPicPr>
          <p:nvPr/>
        </p:nvPicPr>
        <p:blipFill>
          <a:blip r:embed="rId2"/>
          <a:srcRect t="15056" r="-807"/>
          <a:stretch>
            <a:fillRect/>
          </a:stretch>
        </p:blipFill>
        <p:spPr>
          <a:xfrm>
            <a:off x="5147945" y="2853055"/>
            <a:ext cx="3300095" cy="3515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WhatsApp Image 2024-05-14 at 18.45.22 (2)"/>
          <p:cNvPicPr>
            <a:picLocks noChangeAspect="1"/>
          </p:cNvPicPr>
          <p:nvPr/>
        </p:nvPicPr>
        <p:blipFill>
          <a:blip r:embed="rId3"/>
          <a:srcRect t="32028" r="2914" b="8120"/>
          <a:stretch>
            <a:fillRect/>
          </a:stretch>
        </p:blipFill>
        <p:spPr>
          <a:xfrm>
            <a:off x="1259840" y="621030"/>
            <a:ext cx="3745230" cy="410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SimSun</vt:lpstr>
      <vt:lpstr>Arial</vt:lpstr>
      <vt:lpstr>Times New Roman</vt:lpstr>
      <vt:lpstr>Blue Waves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BilimBook</cp:lastModifiedBy>
  <cp:revision>6</cp:revision>
  <dcterms:created xsi:type="dcterms:W3CDTF">2024-05-15T13:14:00Z</dcterms:created>
  <dcterms:modified xsi:type="dcterms:W3CDTF">2024-05-22T10:27:23Z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A4244D6F17FA44C6B0B697F8CA2424FE_12</vt:lpwstr>
  </property>
  <property fmtid="{D5CDD505-2E9C-101B-9397-08002B2CF9AE}" pid="3" name="KSOProductBuildVer">
    <vt:lpwstr>1033-12.2.0.16731</vt:lpwstr>
  </property>
</Properties>
</file>