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8288000" cy="10287000"/>
  <p:notesSz cx="6858000" cy="9144000"/>
  <p:embeddedFontLst>
    <p:embeddedFont>
      <p:font typeface="Times New Roman Bold" charset="0"/>
      <p:regular r:id="rId14"/>
    </p:embeddedFont>
    <p:embeddedFont>
      <p:font typeface="Calibri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1" d="100"/>
          <a:sy n="71" d="100"/>
        </p:scale>
        <p:origin x="-71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4357654" y="1357286"/>
            <a:ext cx="8968671" cy="638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kk-KZ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1992-</a:t>
            </a:r>
            <a:r>
              <a:rPr lang="en-US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1993 </a:t>
            </a:r>
            <a:r>
              <a:rPr lang="en-US" sz="13823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жылғы</a:t>
            </a:r>
            <a:r>
              <a:rPr lang="en-US" sz="13823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 </a:t>
            </a:r>
            <a:r>
              <a:rPr lang="en-US" sz="13823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түлектер</a:t>
            </a:r>
            <a:endParaRPr lang="en-US" sz="13823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Nurzhmal\AppData\Local\Temp\Rar$DRa3420.41605\WhatsApp Image 2024-05-20 at 16.50.14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571492" y="-2741376"/>
            <a:ext cx="9073008" cy="1562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Nurzhmal\AppData\Local\Temp\Rar$DRa3420.41605\WhatsApp Image 2024-05-20 at 16.50.13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03881" y="-2861796"/>
            <a:ext cx="9458973" cy="159645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4" descr="C:\Users\Nurzhmal\AppData\Local\Temp\Rar$DRa3420.41605\WhatsApp Image 2024-05-20 at 21.34.50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43200" y="751012"/>
            <a:ext cx="6611931" cy="8815908"/>
          </a:xfrm>
          <a:prstGeom prst="rect">
            <a:avLst/>
          </a:prstGeom>
          <a:noFill/>
        </p:spPr>
      </p:pic>
      <p:pic>
        <p:nvPicPr>
          <p:cNvPr id="3" name="Picture 3" descr="C:\Users\Nurzhmal\AppData\Local\Temp\Rar$DRa3420.41605\WhatsApp Image 2024-05-20 at 16.50.13 (1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8096" y="751012"/>
            <a:ext cx="5893172" cy="87849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476714" y="207875"/>
            <a:ext cx="13743126" cy="12219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055"/>
              </a:lnSpc>
            </a:pP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1993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жылы</a:t>
            </a: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- 39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түлек</a:t>
            </a:r>
            <a:r>
              <a:rPr lang="en-US" sz="7182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 </a:t>
            </a:r>
            <a:r>
              <a:rPr lang="en-US" sz="7182" b="1" i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 Bold"/>
              </a:rPr>
              <a:t>аяқтады</a:t>
            </a:r>
            <a:endParaRPr lang="en-US" sz="7182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 Bold"/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727176" y="1515368"/>
            <a:ext cx="7272808" cy="78483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2599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2599" b="1" dirty="0">
                <a:solidFill>
                  <a:srgbClr val="000000"/>
                </a:solidFill>
                <a:latin typeface="Times New Roman Bold"/>
              </a:rPr>
              <a:t>: 11 “А</a:t>
            </a:r>
            <a:r>
              <a:rPr lang="en-US" sz="2599" b="1" dirty="0" smtClean="0">
                <a:solidFill>
                  <a:srgbClr val="000000"/>
                </a:solidFill>
                <a:latin typeface="Times New Roman Bold"/>
              </a:rPr>
              <a:t>”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Аққошқарова Динара Ергебековна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Айтынбетов Марат Коклаевич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Ахметова Жанар Мукарамовна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Балмурзина Гульмира Тулепбергеновна 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Батжанова Толкын Анапиянговна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Баялин Азамат Калитавич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Батталов Кайрат Жумабаевич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Дошанов Кенжеболат Есенбекович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Ергалиев Нурланбек Турсунович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Жайкен Азат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Исмаков Самат Аманжолович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Казбеков  Талгат Габдуллович 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Кунанбаева Аягоз Салимжановна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Кенжашы Ардак Кайратович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Муканова Айым Утегеновна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Набиева Шолпан Ермековна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Нурмакановна Зада Каментаевна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Омарова Гульмира Тауовна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Сейткасымов</a:t>
            </a:r>
          </a:p>
          <a:p>
            <a:pPr algn="l"/>
            <a:r>
              <a:rPr lang="kk-KZ" sz="2400" b="1" dirty="0" smtClean="0">
                <a:solidFill>
                  <a:srgbClr val="000000"/>
                </a:solidFill>
                <a:latin typeface="Times New Roman Bold"/>
              </a:rPr>
              <a:t>Толеуова Аягоз Канафияновна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584160" y="1687116"/>
            <a:ext cx="3746448" cy="436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b="1" dirty="0" err="1">
                <a:solidFill>
                  <a:srgbClr val="000000"/>
                </a:solidFill>
                <a:latin typeface="Times New Roman Bold"/>
              </a:rPr>
              <a:t>Түлектер</a:t>
            </a:r>
            <a:r>
              <a:rPr lang="en-US" sz="2599" b="1" dirty="0">
                <a:solidFill>
                  <a:srgbClr val="000000"/>
                </a:solidFill>
                <a:latin typeface="Times New Roman Bold"/>
              </a:rPr>
              <a:t> </a:t>
            </a:r>
            <a:r>
              <a:rPr lang="en-US" sz="2599" b="1" dirty="0" err="1">
                <a:solidFill>
                  <a:srgbClr val="000000"/>
                </a:solidFill>
                <a:latin typeface="Times New Roman Bold"/>
              </a:rPr>
              <a:t>тізімі</a:t>
            </a:r>
            <a:r>
              <a:rPr lang="en-US" sz="2599" b="1" dirty="0">
                <a:solidFill>
                  <a:srgbClr val="000000"/>
                </a:solidFill>
                <a:latin typeface="Times New Roman Bold"/>
              </a:rPr>
              <a:t>: 11"Б”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296128" y="2335188"/>
            <a:ext cx="5400600" cy="643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Адей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Жайнагүл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Абдилманова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Шынар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Жанбаева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Абдрахманов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Амантай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Сайлаубаевы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Балтышева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Лайла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Рамазановна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Бейсенбаев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Берік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Сериковы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Баттугулова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Толқын Бөкенбаевна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Дюсенбаев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Абай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Кузтаевы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Искаков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Наукановы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Жүнісова Қарлығаш Акайдаровна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Каримолдина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Гүлсім Елубаевна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Қожаназарова Қалшын Назаровна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Мадиев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Жастилек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Жанашевы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Мукушиева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Айнұр Серіковна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Курсит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Маржан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Куртазина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Құралай Бексұлтанова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Саденов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Муканова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Асель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553714" y="300037"/>
            <a:ext cx="13180572" cy="9686927"/>
          </a:xfrm>
          <a:custGeom>
            <a:avLst/>
            <a:gdLst/>
            <a:ahLst/>
            <a:cxnLst/>
            <a:rect l="l" t="t" r="r" b="b"/>
            <a:pathLst>
              <a:path w="13180572" h="9686927">
                <a:moveTo>
                  <a:pt x="0" y="0"/>
                </a:moveTo>
                <a:lnTo>
                  <a:pt x="13180572" y="0"/>
                </a:lnTo>
                <a:lnTo>
                  <a:pt x="13180572" y="9686926"/>
                </a:lnTo>
                <a:lnTo>
                  <a:pt x="0" y="9686926"/>
                </a:lnTo>
                <a:lnTo>
                  <a:pt x="0" y="0"/>
                </a:lnTo>
                <a:close/>
              </a:path>
            </a:pathLst>
          </a:custGeom>
          <a:blipFill>
            <a:blip r:embed="rId2" cstate="print"/>
            <a:stretch>
              <a:fillRect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Nurzhmal\AppData\Local\Temp\Rar$DRa3420.41605\WhatsApp Image 2024-05-20 at 16.50.13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99484" y="-2165312"/>
            <a:ext cx="9433048" cy="145456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C:\Users\Nurzhmal\AppData\Local\Temp\Rar$DRa3420.41605\WhatsApp Image 2024-05-20 at 16.50.15 (1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152112" y="751012"/>
            <a:ext cx="6552728" cy="8640960"/>
          </a:xfrm>
          <a:prstGeom prst="rect">
            <a:avLst/>
          </a:prstGeom>
          <a:noFill/>
        </p:spPr>
      </p:pic>
      <p:pic>
        <p:nvPicPr>
          <p:cNvPr id="5" name="Picture 2" descr="C:\Users\Nurzhmal\AppData\Local\Temp\Rar$DRa3420.41605\WhatsApp Image 2024-05-20 at 16.50.1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71192" y="823020"/>
            <a:ext cx="6120680" cy="8568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3" descr="C:\Users\Nurzhmal\AppData\Local\Temp\Rar$DRa3420.41605\WhatsApp Image 2024-05-20 at 16.50.4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463480" y="-2705372"/>
            <a:ext cx="9289032" cy="156257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C:\Users\Nurzhmal\AppData\Local\Temp\Rar$DRa3420.41605\WhatsApp Image 2024-05-20 at 16.50.15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5039545" y="-2129309"/>
            <a:ext cx="8712967" cy="144736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C:\Users\Nurzhmal\AppData\Local\Temp\Rar$DRa3420.41605\WhatsApp Image 2024-05-20 at 16.50.14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9265" y="453303"/>
            <a:ext cx="13465496" cy="923228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C6D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C:\Users\Nurzhmal\AppData\Local\Temp\Rar$DRa3420.41605\WhatsApp Image 2024-05-20 at 16.50.14 (2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6200000">
            <a:off x="4283461" y="-2669369"/>
            <a:ext cx="9649072" cy="156257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555</TotalTime>
  <Words>141</Words>
  <Application>Microsoft Office PowerPoint</Application>
  <PresentationFormat>Произвольный</PresentationFormat>
  <Paragraphs>41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Times New Roman Bold</vt:lpstr>
      <vt:lpstr>Times New Roman</vt:lpstr>
      <vt:lpstr>Calibri</vt:lpstr>
      <vt:lpstr>Office Theme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Добавить заголовок</dc:title>
  <dc:creator>User</dc:creator>
  <cp:lastModifiedBy>Админ</cp:lastModifiedBy>
  <cp:revision>14</cp:revision>
  <dcterms:created xsi:type="dcterms:W3CDTF">2006-08-16T00:00:00Z</dcterms:created>
  <dcterms:modified xsi:type="dcterms:W3CDTF">2024-05-21T10:11:54Z</dcterms:modified>
  <dc:identifier>DAGFlHyEIPk</dc:identifier>
</cp:coreProperties>
</file>