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Times New Roman Bold" charset="0"/>
      <p:regular r:id="rId10"/>
    </p:embeddedFont>
    <p:embeddedFont>
      <p:font typeface="Calibri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0530" y="1500162"/>
            <a:ext cx="8968671" cy="638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kk-KZ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1991-</a:t>
            </a:r>
            <a:r>
              <a:rPr lang="en-US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1992 </a:t>
            </a:r>
            <a:r>
              <a:rPr lang="en-US" sz="13823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жылғы</a:t>
            </a:r>
            <a:r>
              <a:rPr lang="en-US" sz="13823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 </a:t>
            </a:r>
            <a:r>
              <a:rPr lang="en-US" sz="13823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түлектер</a:t>
            </a:r>
            <a:endParaRPr lang="en-US" sz="13823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47256" y="0"/>
            <a:ext cx="13743126" cy="12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5"/>
              </a:lnSpc>
            </a:pP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1992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жылы</a:t>
            </a: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- 70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түлек</a:t>
            </a: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аяқтады</a:t>
            </a:r>
            <a:endParaRPr lang="en-US" sz="718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863080" y="1399084"/>
            <a:ext cx="5040560" cy="7695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: 11 “А”</a:t>
            </a: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1.Агибаева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Нурсулу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Сейткалиевна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2.Айгожина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Зейнегул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Рахметолиновна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3.Аманжолов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Азамат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Муханбетович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4.Айтенбетова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Куралай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Ермековна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5.Ахметова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Асемгуль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Мукарамовна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6.Ахметжанова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Гульден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Нуккузовна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7.Абдильманов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Жанболат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Кабдулможотович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8.Айтенова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Айнагуль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Муратбековна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9.Бейсенбаева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Жұмагүл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Қалымтаевна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10.Домрова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Асемгуль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Агибаевна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11.Дүйсебекова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Меруерт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Абдыхановна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12.Ергалиев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Марат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Турсонович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13.Жетписова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Майра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Болатовна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14.Нуртазин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Алибек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Бексултанович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15.Каскарова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Шынар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Агзамовна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16.Курмантасова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Дамаш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Серкешовна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17.Сунгатов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Болатхан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Маулиевич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18.Сунгатов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Темирхан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Маулиевич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19.Омарова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Самал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Жанабиловна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20.Умурзаков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Батыржан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Арапович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ts val="2659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21.Файзулина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Самал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Назаровна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551712" y="1399084"/>
            <a:ext cx="4032448" cy="83703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: 11"Б”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22)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Алпысбаева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Гүльназ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Мынжасовна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23)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Амиржанов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Ерболат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Найратович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24)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Ахметжанов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Асет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Калымтаевич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25)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Базарбаева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Күнсұлу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Канатаевна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26)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Батталова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Зураш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Жумабаевна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27)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Бестаева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Ботакөз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Томуовна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28)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Есанғали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Жадра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Қайратовна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29)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Жартанов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Ардақ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Шоматовна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30)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Искаков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Манарбек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Серикович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31)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Капбасыва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Гүльбаршын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Аянбединова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32)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Казыбаев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Қайыргелді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Даулетович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33)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Қоспанов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Дулат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Достанович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34)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Кишкенин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Саябек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Болташевич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35)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Нужибаев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Кадиржан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Серикович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36)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Малзулов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Оразалы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Жолболдинович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37)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Мухамбежанин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Дәулетбай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Курмангожинович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38)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Мухаметжанова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Гульжанат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Жусупова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39)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Нурмаганбетов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40)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Рахимова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Алма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Бірмесовна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41)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Саувакосова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Марал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Набешовна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42)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Самилижанова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43)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Смомилов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Санабек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Балгужаевич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44)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Сыздыков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Женис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Омиржанович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45)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Уамсова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Дайхан</a:t>
            </a: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Сериковна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  <a:p>
            <a:pPr algn="l">
              <a:lnSpc>
                <a:spcPct val="150000"/>
              </a:lnSpc>
            </a:pPr>
            <a:r>
              <a:rPr lang="en-US" sz="1400" b="1" dirty="0">
                <a:solidFill>
                  <a:srgbClr val="000000"/>
                </a:solidFill>
                <a:latin typeface="Times New Roman Bold"/>
              </a:rPr>
              <a:t>46) </a:t>
            </a:r>
            <a:r>
              <a:rPr lang="kk-KZ" sz="1400" b="1" dirty="0" smtClean="0">
                <a:solidFill>
                  <a:srgbClr val="000000"/>
                </a:solidFill>
                <a:latin typeface="Times New Roman Bold"/>
              </a:rPr>
              <a:t>Саденова </a:t>
            </a:r>
            <a:r>
              <a:rPr lang="en-US" sz="1400" b="1" dirty="0" err="1" smtClean="0">
                <a:solidFill>
                  <a:srgbClr val="000000"/>
                </a:solidFill>
                <a:latin typeface="Times New Roman Bold"/>
              </a:rPr>
              <a:t>Айнагуль</a:t>
            </a:r>
            <a:r>
              <a:rPr lang="en-US" sz="14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400" b="1" dirty="0" err="1">
                <a:solidFill>
                  <a:srgbClr val="000000"/>
                </a:solidFill>
                <a:latin typeface="Times New Roman Bold"/>
              </a:rPr>
              <a:t>Зарлыковна</a:t>
            </a:r>
            <a:endParaRPr lang="en-US" sz="1400" b="1" dirty="0">
              <a:solidFill>
                <a:srgbClr val="000000"/>
              </a:solidFill>
              <a:latin typeface="Times New Roman Bold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12168336" y="1399084"/>
            <a:ext cx="3600400" cy="6896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1600" b="1" dirty="0">
                <a:solidFill>
                  <a:srgbClr val="000000"/>
                </a:solidFill>
                <a:latin typeface="Times New Roman Bold"/>
              </a:rPr>
              <a:t>: 11 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“</a:t>
            </a:r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В</a:t>
            </a:r>
            <a:r>
              <a:rPr lang="en-US" sz="1600" b="1" dirty="0" smtClean="0">
                <a:solidFill>
                  <a:srgbClr val="000000"/>
                </a:solidFill>
                <a:latin typeface="Times New Roman Bold"/>
              </a:rPr>
              <a:t>”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Байрметова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Роза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Боранбаевна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Баудиков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Талғат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Мырзатаевич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Бекенов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Тоқсанбай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Темиржанович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Бегенбаева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Есимовна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Махаббат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Ерденовна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Ислагамбетова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Алтын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Айтжанова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Кабдушева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Айгуль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Курманбаевна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Каспиева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Капарова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Айгуль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Айтымовна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Кенжалин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Сымбат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Кайргельдиновна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Муханбеталин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Бекбоя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Сапарович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Нигметжановна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Сәуле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Нурлановна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Рамазановна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Гульмира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Урумбаевна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Сатыбаева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Гульнара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Сабыржановна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Сарина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Маеткен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Кайрситовна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Тленова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Назгуль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Тшенбаевна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Усенова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Гульмира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Кайратовна</a:t>
            </a:r>
            <a:endParaRPr lang="ru-RU" sz="1600" b="1" dirty="0" smtClean="0">
              <a:solidFill>
                <a:srgbClr val="000000"/>
              </a:solidFill>
              <a:latin typeface="Times New Roman Bold"/>
            </a:endParaRPr>
          </a:p>
          <a:p>
            <a:pPr>
              <a:lnSpc>
                <a:spcPts val="2659"/>
              </a:lnSpc>
            </a:pP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Хамитов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Қайрат </a:t>
            </a:r>
            <a:r>
              <a:rPr lang="ru-RU" sz="1600" b="1" dirty="0" err="1" smtClean="0">
                <a:solidFill>
                  <a:srgbClr val="000000"/>
                </a:solidFill>
                <a:latin typeface="Times New Roman Bold"/>
              </a:rPr>
              <a:t>Еслямович</a:t>
            </a:r>
            <a:r>
              <a:rPr lang="ru-RU" sz="1600" b="1" dirty="0" smtClean="0">
                <a:solidFill>
                  <a:srgbClr val="000000"/>
                </a:solidFill>
                <a:latin typeface="Times New Roman Bold"/>
              </a:rPr>
              <a:t> </a:t>
            </a:r>
          </a:p>
          <a:p>
            <a:pPr>
              <a:lnSpc>
                <a:spcPts val="2659"/>
              </a:lnSpc>
            </a:pPr>
            <a:r>
              <a:rPr lang="kk-KZ" sz="1600" b="1" dirty="0" smtClean="0">
                <a:solidFill>
                  <a:srgbClr val="000000"/>
                </a:solidFill>
                <a:latin typeface="Times New Roman Bold"/>
              </a:rPr>
              <a:t>Шаймерденов  Жамбыл  Айбасович </a:t>
            </a:r>
            <a:endParaRPr lang="en-US" sz="1600" b="1" dirty="0">
              <a:solidFill>
                <a:srgbClr val="000000"/>
              </a:solidFill>
              <a:latin typeface="Times New Roman 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923036" y="-2294185"/>
            <a:ext cx="8890485" cy="14875370"/>
          </a:xfrm>
          <a:custGeom>
            <a:avLst/>
            <a:gdLst/>
            <a:ahLst/>
            <a:cxnLst/>
            <a:rect l="l" t="t" r="r" b="b"/>
            <a:pathLst>
              <a:path w="8890485" h="14875370">
                <a:moveTo>
                  <a:pt x="0" y="0"/>
                </a:moveTo>
                <a:lnTo>
                  <a:pt x="8890485" y="0"/>
                </a:lnTo>
                <a:lnTo>
                  <a:pt x="8890485" y="14875370"/>
                </a:lnTo>
                <a:lnTo>
                  <a:pt x="0" y="1487537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4167" r="-13545" b="-6476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670437" y="-2662658"/>
            <a:ext cx="8947125" cy="15612316"/>
          </a:xfrm>
          <a:custGeom>
            <a:avLst/>
            <a:gdLst/>
            <a:ahLst/>
            <a:cxnLst/>
            <a:rect l="l" t="t" r="r" b="b"/>
            <a:pathLst>
              <a:path w="8947125" h="15612316">
                <a:moveTo>
                  <a:pt x="0" y="0"/>
                </a:moveTo>
                <a:lnTo>
                  <a:pt x="8947126" y="0"/>
                </a:lnTo>
                <a:lnTo>
                  <a:pt x="8947126" y="15612316"/>
                </a:lnTo>
                <a:lnTo>
                  <a:pt x="0" y="1561231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2891" b="-4710"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654080" y="-1515942"/>
            <a:ext cx="8979841" cy="13318883"/>
          </a:xfrm>
          <a:custGeom>
            <a:avLst/>
            <a:gdLst/>
            <a:ahLst/>
            <a:cxnLst/>
            <a:rect l="l" t="t" r="r" b="b"/>
            <a:pathLst>
              <a:path w="8979841" h="13318883">
                <a:moveTo>
                  <a:pt x="0" y="0"/>
                </a:moveTo>
                <a:lnTo>
                  <a:pt x="8979840" y="0"/>
                </a:lnTo>
                <a:lnTo>
                  <a:pt x="8979840" y="13318884"/>
                </a:lnTo>
                <a:lnTo>
                  <a:pt x="0" y="13318884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695203" y="-1817943"/>
            <a:ext cx="8897594" cy="13922885"/>
          </a:xfrm>
          <a:custGeom>
            <a:avLst/>
            <a:gdLst/>
            <a:ahLst/>
            <a:cxnLst/>
            <a:rect l="l" t="t" r="r" b="b"/>
            <a:pathLst>
              <a:path w="8897594" h="13922885">
                <a:moveTo>
                  <a:pt x="0" y="0"/>
                </a:moveTo>
                <a:lnTo>
                  <a:pt x="8897594" y="0"/>
                </a:lnTo>
                <a:lnTo>
                  <a:pt x="8897594" y="13922886"/>
                </a:lnTo>
                <a:lnTo>
                  <a:pt x="0" y="139228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4769022" y="-3029410"/>
            <a:ext cx="9109995" cy="16345816"/>
          </a:xfrm>
          <a:custGeom>
            <a:avLst/>
            <a:gdLst/>
            <a:ahLst/>
            <a:cxnLst/>
            <a:rect l="l" t="t" r="r" b="b"/>
            <a:pathLst>
              <a:path w="9109995" h="13072639">
                <a:moveTo>
                  <a:pt x="0" y="0"/>
                </a:moveTo>
                <a:lnTo>
                  <a:pt x="9109996" y="0"/>
                </a:lnTo>
                <a:lnTo>
                  <a:pt x="9109996" y="13072640"/>
                </a:lnTo>
                <a:lnTo>
                  <a:pt x="0" y="1307264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urzhmal\Desktop\1989 ж тулек\ba8615a3-5673-4883-9c5d-b22990889cd9.jpg"/>
          <p:cNvPicPr>
            <a:picLocks noChangeAspect="1" noChangeArrowheads="1"/>
          </p:cNvPicPr>
          <p:nvPr/>
        </p:nvPicPr>
        <p:blipFill>
          <a:blip r:embed="rId2" cstate="print"/>
          <a:srcRect t="18500" b="20601"/>
          <a:stretch>
            <a:fillRect/>
          </a:stretch>
        </p:blipFill>
        <p:spPr bwMode="auto">
          <a:xfrm>
            <a:off x="5111552" y="160039"/>
            <a:ext cx="8064896" cy="9822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224</Words>
  <Application>Microsoft Office PowerPoint</Application>
  <PresentationFormat>Произвольный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Times New Roman Bold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заголовок</dc:title>
  <dc:creator>User</dc:creator>
  <cp:lastModifiedBy>Админ</cp:lastModifiedBy>
  <cp:revision>12</cp:revision>
  <dcterms:created xsi:type="dcterms:W3CDTF">2006-08-16T00:00:00Z</dcterms:created>
  <dcterms:modified xsi:type="dcterms:W3CDTF">2024-05-21T10:11:59Z</dcterms:modified>
  <dc:identifier>DAGFlHyEIPk</dc:identifier>
</cp:coreProperties>
</file>