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Times New Roman Bold" charset="0"/>
      <p:regular r:id="rId4"/>
    </p:embeddedFont>
    <p:embeddedFont>
      <p:font typeface="Calibri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-7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C6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564605" y="870506"/>
            <a:ext cx="8968671" cy="63815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kk-KZ" sz="13823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/>
              </a:rPr>
              <a:t>1990-</a:t>
            </a:r>
            <a:r>
              <a:rPr lang="en-US" sz="13823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/>
              </a:rPr>
              <a:t>1991 </a:t>
            </a:r>
            <a:r>
              <a:rPr lang="en-US" sz="13823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/>
              </a:rPr>
              <a:t>жылғы</a:t>
            </a:r>
            <a:r>
              <a:rPr lang="en-US" sz="13823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/>
              </a:rPr>
              <a:t> </a:t>
            </a:r>
            <a:r>
              <a:rPr lang="en-US" sz="13823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/>
              </a:rPr>
              <a:t>түлектер</a:t>
            </a:r>
            <a:endParaRPr lang="en-US" sz="13823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C6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76714" y="207875"/>
            <a:ext cx="13743126" cy="11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055"/>
              </a:lnSpc>
            </a:pPr>
            <a:r>
              <a:rPr lang="en-US" sz="7182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1991 </a:t>
            </a:r>
            <a:r>
              <a:rPr lang="en-US" sz="7182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en-US" sz="7182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- 82 </a:t>
            </a:r>
            <a:r>
              <a:rPr lang="en-US" sz="7182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түлек</a:t>
            </a:r>
            <a:r>
              <a:rPr lang="en-US" sz="7182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182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аяқтады</a:t>
            </a:r>
            <a:endParaRPr lang="en-US" sz="7182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43000" y="1543100"/>
            <a:ext cx="4032448" cy="81833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156"/>
              </a:lnSpc>
            </a:pP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Түлектер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тізімі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: 11 </a:t>
            </a:r>
            <a:r>
              <a:rPr lang="kk-KZ" b="1" dirty="0" smtClean="0">
                <a:solidFill>
                  <a:srgbClr val="000000"/>
                </a:solidFill>
                <a:latin typeface="Times New Roman Bold"/>
              </a:rPr>
              <a:t>сынып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Алабеков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Кайрат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Катренович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Акипов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Аскар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Имантапикович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Бримжанов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Нуртай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Шабсултанович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Жаниянов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Аскербай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Тулегенович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Исмаганбетова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Сульмира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Жакенбаева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Кошанов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Жетібай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Тулегенович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Кенжегалиев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Ержан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Нурмашевич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Магзулов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Ербол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Нуроллович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Магзулов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Мүрат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Куандыкович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Нуртазин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Нурлан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Бексултанович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Омаров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Ибрагим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Тауович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Шаймуханов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Гламан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Жебкеыпыкович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Шокаева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Жанар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Кабдрашитович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endParaRPr lang="kk-KZ" b="1" dirty="0" smtClean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Жанахметова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Жанар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Темешовна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Каенмова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Гүлмира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Магыпоровна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Казбекова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Акбидай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Кусайновп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Бужамай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Аскеровна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Себмахметова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Бекзат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Ибрашевна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  <a:p>
            <a:pPr algn="l">
              <a:lnSpc>
                <a:spcPts val="3156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Times New Roman Bold"/>
              </a:rPr>
              <a:t>Шахметов</a:t>
            </a:r>
            <a:r>
              <a:rPr lang="en-US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Асылбек</a:t>
            </a:r>
            <a:r>
              <a:rPr lang="en-US" b="1" dirty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 Bold"/>
              </a:rPr>
              <a:t>Елубаевич</a:t>
            </a:r>
            <a:endParaRPr lang="en-US" b="1" dirty="0">
              <a:solidFill>
                <a:srgbClr val="000000"/>
              </a:solidFill>
              <a:latin typeface="Times New Roman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175448" y="1687116"/>
            <a:ext cx="4320480" cy="77970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158"/>
              </a:lnSpc>
            </a:pP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Курманова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Рахия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Ризабекова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Құрманова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Рабиға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Кенесовна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Каженова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Жанар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Казикаримовна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Калдырбаев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Еркин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Құрманова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Молдағалиева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Дариха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Кабратовна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Мухамбеталин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Амангельди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Кабденович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Бекендарова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Нұрмаш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Аутолипович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Себтенова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Гайни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Кабаевна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Саттыбаева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Салтанат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Айтжановна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Саменов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Сырымбет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Жармухамбетович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Оспановна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Құралай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Сабырывно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Нуралина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Бахыт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Акылбековна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Нуралина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Тотыгул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Нурмагамбетова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Назарова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Гульмира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Асылбековна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Таблакова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Гульмира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Бетаевна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Тулигенов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Рахимбет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Базарбаевыч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Айдоеова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Майгуль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Жасулановна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Бабтуганова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Жанар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Шариповна</a:t>
            </a:r>
            <a:endParaRPr lang="ru-RU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ts val="3158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Билялов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Жандос</a:t>
            </a:r>
            <a:r>
              <a:rPr lang="ru-RU" b="1" dirty="0" smtClean="0">
                <a:solidFill>
                  <a:srgbClr val="000000"/>
                </a:solidFill>
                <a:latin typeface="Times New Roman Bold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 Bold"/>
              </a:rPr>
              <a:t>Темирбаевич</a:t>
            </a:r>
            <a:endParaRPr lang="en-US" sz="2256" b="1" dirty="0">
              <a:solidFill>
                <a:srgbClr val="000000"/>
              </a:solidFill>
              <a:latin typeface="Times New Roman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23920" y="1669256"/>
            <a:ext cx="4248472" cy="77194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Галиакберова Гульнар Кайрулловыа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Жетписова Айна Болатовна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Исакова Сәуле Аканова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Искакова Бахытжамал Кажмуратовна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Кайсенова Алия Зейнулловна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Касимова БибигульБалтиновна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Карабалина Гаухар Рахимовна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Кабыкеев Муслим 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Мухамедгалиева Бану Дегимбаевие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Мухамедиев Кайырболат Кунанбаева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Нургалиева Амантай Есенгалиева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Ракишева Айнаш Темиршековна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Шалахаева Гульден Жылқыбаевна 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Шарипов Еркин Баянович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Шиликбаев Марат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Шунтасов Серик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Тулентаева Салтанат Бакытжановна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Туткенова Мариам Машкеновна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Койшибаев Сабит Амангельдинович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Бибигуль Жумабаевна Аубахирова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Аубахирова Арайлым Молдагалиовна</a:t>
            </a:r>
            <a:endParaRPr lang="kk-KZ" sz="1600" b="1" dirty="0" smtClean="0">
              <a:solidFill>
                <a:srgbClr val="000000"/>
              </a:solidFill>
              <a:latin typeface="Times New Roman 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04440" y="1687116"/>
            <a:ext cx="4464496" cy="59093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Айдарханов Самат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Аттагопинна Алмагуль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Айтеманова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Алия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Темирбековна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Даеров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Абай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Аманбаевич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Жолдыбаева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Асемгуль </a:t>
            </a:r>
            <a:endParaRPr lang="kk-KZ" sz="1600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Исмуханбетува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Жибек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Базыловна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Кажибаева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Айжан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Даурен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Каримов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Мурат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Карылович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Мусина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Алия Толеубековна </a:t>
            </a:r>
            <a:endParaRPr lang="kk-KZ" sz="1600" b="1" dirty="0" smtClean="0">
              <a:solidFill>
                <a:srgbClr val="000000"/>
              </a:solidFill>
              <a:latin typeface="Times New Roman Bold"/>
            </a:endParaRP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Мухамедьянова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Гулден 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Буркутбаевна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Веймова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Кенжебике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Бабаевна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Сейтова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Назгуль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Зулхарнаева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Хасенова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Сая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Аманжоловна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Тургунбаев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Жанат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Жублабавич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Амиров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Еркеш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Мейрдибеков</a:t>
            </a:r>
          </a:p>
          <a:p>
            <a:pPr>
              <a:lnSpc>
                <a:spcPct val="150000"/>
              </a:lnSpc>
            </a:pP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Рустемов </a:t>
            </a:r>
            <a:r>
              <a:rPr lang="kk-KZ" sz="1600" b="1" dirty="0" smtClean="0">
                <a:solidFill>
                  <a:srgbClr val="000000"/>
                </a:solidFill>
                <a:latin typeface="Times New Roman Bold"/>
              </a:rPr>
              <a:t>Женис Байболович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231</Words>
  <Application>Microsoft Office PowerPoint</Application>
  <PresentationFormat>Произвольный</PresentationFormat>
  <Paragraphs>77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 Bold</vt:lpstr>
      <vt:lpstr>Times New Roman</vt:lpstr>
      <vt:lpstr>Calibri</vt:lpstr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Добавить заголовок</dc:title>
  <dc:creator>User</dc:creator>
  <cp:lastModifiedBy>Админ</cp:lastModifiedBy>
  <cp:revision>4</cp:revision>
  <dcterms:created xsi:type="dcterms:W3CDTF">2006-08-16T00:00:00Z</dcterms:created>
  <dcterms:modified xsi:type="dcterms:W3CDTF">2024-05-21T10:12:04Z</dcterms:modified>
  <dc:identifier>DAGFlHyEIPk</dc:identifier>
</cp:coreProperties>
</file>