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7" r:id="rId2"/>
    <p:sldId id="281" r:id="rId3"/>
    <p:sldId id="284" r:id="rId4"/>
    <p:sldId id="282" r:id="rId5"/>
    <p:sldId id="283" r:id="rId6"/>
    <p:sldId id="272" r:id="rId7"/>
    <p:sldId id="263" r:id="rId8"/>
    <p:sldId id="267" r:id="rId9"/>
    <p:sldId id="260" r:id="rId10"/>
    <p:sldId id="256" r:id="rId11"/>
    <p:sldId id="264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75" d="100"/>
          <a:sy n="75" d="100"/>
        </p:scale>
        <p:origin x="845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A72-2AB4-4F34-A9F0-171D41907E7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AC40-2BB2-449A-984D-AB3B24A8B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5836-C448-4D41-8E51-34325A6715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31" y="0"/>
            <a:ext cx="23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1\Desktop\Новая папка\20190529_0932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23193"/>
          <a:stretch>
            <a:fillRect/>
          </a:stretch>
        </p:blipFill>
        <p:spPr bwMode="auto">
          <a:xfrm>
            <a:off x="467544" y="2780928"/>
            <a:ext cx="2117321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Админ\Downloads\WhatsApp Image 2023-01-18 at 23.34.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02" y="310411"/>
            <a:ext cx="1667898" cy="2234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393221" y="530939"/>
            <a:ext cx="5493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 қаласы, Абай </a:t>
            </a:r>
            <a:r>
              <a:rPr lang="kk-KZ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 (</a:t>
            </a: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тілінде оқытылатын) </a:t>
            </a:r>
            <a:r>
              <a:rPr lang="kk-KZ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 </a:t>
            </a: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арналған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облыстық </a:t>
            </a:r>
            <a:r>
              <a:rPr lang="kk-KZ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 мектеп </a:t>
            </a: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–интернаты </a:t>
            </a:r>
            <a:r>
              <a:rPr lang="kk-KZ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  <a:endParaRPr lang="kk-KZ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3635896" y="3140968"/>
            <a:ext cx="5261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1967 ЖЫЛҒЫ ТҮЛЕКТЕР</a:t>
            </a:r>
            <a:endParaRPr lang="kk-KZ" altLang="ru-RU" sz="48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83568" y="5805264"/>
            <a:ext cx="206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Көкшетау,  2024 ж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1716" y="3284984"/>
            <a:ext cx="1846340" cy="26094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1680122" cy="2262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67902"/>
            <a:ext cx="1662255" cy="233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r="57257"/>
          <a:stretch>
            <a:fillRect/>
          </a:stretch>
        </p:blipFill>
        <p:spPr bwMode="auto">
          <a:xfrm>
            <a:off x="5202205" y="592796"/>
            <a:ext cx="1584940" cy="23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b="6913"/>
          <a:stretch>
            <a:fillRect/>
          </a:stretch>
        </p:blipFill>
        <p:spPr bwMode="auto">
          <a:xfrm>
            <a:off x="7027830" y="3364399"/>
            <a:ext cx="1686656" cy="25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t="2630"/>
          <a:stretch>
            <a:fillRect/>
          </a:stretch>
        </p:blipFill>
        <p:spPr bwMode="auto">
          <a:xfrm>
            <a:off x="7137869" y="548680"/>
            <a:ext cx="1466579" cy="22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385588"/>
            <a:ext cx="1597264" cy="25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7608" y="3378732"/>
            <a:ext cx="1752928" cy="259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143248"/>
            <a:ext cx="23950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3108512" cy="44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500430" y="1724761"/>
            <a:ext cx="3000396" cy="439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25438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102"/>
            <a:ext cx="8475092" cy="56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903397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358214" cy="55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07" r="54723"/>
          <a:stretch>
            <a:fillRect/>
          </a:stretch>
        </p:blipFill>
        <p:spPr bwMode="auto">
          <a:xfrm>
            <a:off x="285720" y="500042"/>
            <a:ext cx="8501122" cy="220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892971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14620"/>
            <a:ext cx="1184602" cy="19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571744"/>
            <a:ext cx="5857916" cy="22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-142900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0"/>
            <a:ext cx="3461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Біздің ұстаздар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55923" cy="189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8790409" cy="218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5572164" cy="206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00570"/>
            <a:ext cx="328611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2000240"/>
            <a:ext cx="433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642379" cy="280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8501122" cy="336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2857496"/>
            <a:ext cx="433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980"/>
          <a:stretch>
            <a:fillRect/>
          </a:stretch>
        </p:blipFill>
        <p:spPr bwMode="auto">
          <a:xfrm>
            <a:off x="251520" y="188640"/>
            <a:ext cx="3965566" cy="26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4292"/>
          <a:stretch>
            <a:fillRect/>
          </a:stretch>
        </p:blipFill>
        <p:spPr bwMode="auto">
          <a:xfrm>
            <a:off x="4217086" y="700635"/>
            <a:ext cx="3811298" cy="274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57" y="3140968"/>
            <a:ext cx="3589710" cy="233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34073"/>
            <a:ext cx="4020690" cy="279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2564"/>
          <a:stretch>
            <a:fillRect/>
          </a:stretch>
        </p:blipFill>
        <p:spPr bwMode="auto">
          <a:xfrm>
            <a:off x="323528" y="332656"/>
            <a:ext cx="4720580" cy="28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127"/>
            <a:ext cx="3786784" cy="280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74568"/>
          <a:stretch>
            <a:fillRect/>
          </a:stretch>
        </p:blipFill>
        <p:spPr bwMode="auto">
          <a:xfrm>
            <a:off x="539702" y="3226526"/>
            <a:ext cx="1440160" cy="22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6719" r="35183"/>
          <a:stretch>
            <a:fillRect/>
          </a:stretch>
        </p:blipFill>
        <p:spPr bwMode="auto">
          <a:xfrm>
            <a:off x="3924914" y="3372353"/>
            <a:ext cx="1440063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73007"/>
          <a:stretch>
            <a:fillRect/>
          </a:stretch>
        </p:blipFill>
        <p:spPr bwMode="auto">
          <a:xfrm>
            <a:off x="2232308" y="3311190"/>
            <a:ext cx="1440160" cy="215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423" y="3390792"/>
            <a:ext cx="1343337" cy="20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4009" y="3359217"/>
            <a:ext cx="1409780" cy="20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9758"/>
            <a:ext cx="1829189" cy="27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166"/>
            <a:ext cx="2123766" cy="27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6694" y="418265"/>
            <a:ext cx="1807752" cy="27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53" y="373080"/>
            <a:ext cx="19288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8197" t="5418" b="5177"/>
          <a:stretch>
            <a:fillRect/>
          </a:stretch>
        </p:blipFill>
        <p:spPr bwMode="auto">
          <a:xfrm>
            <a:off x="2728803" y="3554259"/>
            <a:ext cx="1654493" cy="24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60032" y="3554259"/>
            <a:ext cx="1803862" cy="24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30" y="3562199"/>
            <a:ext cx="1571360" cy="24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571480"/>
            <a:ext cx="242525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94856"/>
            <a:ext cx="2286016" cy="35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017924"/>
            <a:ext cx="2714644" cy="39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35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bahon</cp:lastModifiedBy>
  <cp:revision>19</cp:revision>
  <dcterms:created xsi:type="dcterms:W3CDTF">2017-05-19T11:02:36Z</dcterms:created>
  <dcterms:modified xsi:type="dcterms:W3CDTF">2024-05-21T04:08:34Z</dcterms:modified>
</cp:coreProperties>
</file>