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2060848"/>
            <a:ext cx="1827312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ПК\Downloads\WhatsApp Image 2024-05-14 at 10.39.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848872" cy="5602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ПК\Downloads\WhatsApp Image 2024-05-14 at 10.49.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2" y="-531440"/>
            <a:ext cx="6192688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ПК\Downloads\WhatsApp Image 2024-05-20 at 13.58.1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43708" y="-495436"/>
            <a:ext cx="5976664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Users\90C5~1\AppData\Local\Temp\Rar$DIa0.624\WhatsApp Image 2024-05-14 at 11.28.5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65" b="18064"/>
          <a:stretch/>
        </p:blipFill>
        <p:spPr bwMode="auto">
          <a:xfrm>
            <a:off x="1259632" y="260648"/>
            <a:ext cx="77048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2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90C5~1\AppData\Local\Temp\Rar$DIa0.004\WhatsApp Image 2024-05-14 at 11.28.55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96344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90C5~1\AppData\Local\Temp\Rar$DIa0.586\WhatsApp Image 2024-05-14 at 11.28.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3355">
            <a:off x="5360762" y="307707"/>
            <a:ext cx="3021240" cy="3952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90C5~1\AppData\Local\Temp\Rar$DIa0.671\WhatsApp Image 2024-05-14 at 11.28.54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7276">
            <a:off x="1475656" y="3212976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90C5~1\AppData\Local\Temp\Rar$DIa0.939\WhatsApp Image 2024-05-14 at 11.28.5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9066">
            <a:off x="5731234" y="3387349"/>
            <a:ext cx="2280294" cy="3040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8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Users\90C5~1\AppData\Local\Temp\Rar$DIa0.066\WhatsApp Image 2024-05-20 at 13.58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9253" y="-1698972"/>
            <a:ext cx="3857625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90C5~1\AppData\Local\Temp\Rar$DIa0.195\WhatsApp Image 2024-05-20 at 13.58.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9633" y="1250514"/>
            <a:ext cx="3266374" cy="76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2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Users\90C5~1\AppData\Local\Temp\Rar$DIa0.241\WhatsApp Image 2024-05-20 at 13.58.1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9232" y="-1662969"/>
            <a:ext cx="3857625" cy="7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90C5~1\AppData\Local\Temp\Rar$DIa0.821\WhatsApp Image 2024-05-20 at 13.58.12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9232" y="1001326"/>
            <a:ext cx="3857625" cy="74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5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Users\90C5~1\AppData\Local\Temp\Rar$DIa0.714\WhatsApp Image 2024-05-20 at 13.58.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9385" y="-1842987"/>
            <a:ext cx="3857625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90C5~1\AppData\Local\Temp\Rar$DIa0.829\WhatsApp Image 2024-05-20 at 13.58.12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4263" y="914983"/>
            <a:ext cx="3587869" cy="77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1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Hp</cp:lastModifiedBy>
  <cp:revision>4</cp:revision>
  <dcterms:created xsi:type="dcterms:W3CDTF">2024-05-02T05:12:25Z</dcterms:created>
  <dcterms:modified xsi:type="dcterms:W3CDTF">2024-06-28T22:37:17Z</dcterms:modified>
</cp:coreProperties>
</file>