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sldIdLst>
    <p:sldId id="328" r:id="rId2"/>
    <p:sldId id="329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7&#104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&#1052;&#1041;\&#1087;&#1241;&#1085;%203%20&#1090;&#1086;&#1179;&#1089;&#1072;&#108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&#1040;&#1076;&#1084;&#1080;&#1085;\Desktop\&#1052;&#1041;\&#1057;&#1067;&#1053;&#1067;&#1055;&#1058;&#1040;&#1056;%20&#1041;&#1054;&#1049;&#1067;%203&#1090;&#1086;&#1179;&#1089;&#1072;&#108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'[7А.xlsx]Лист1'!$A$1</c:f>
              <c:strCache>
                <c:ptCount val="1"/>
                <c:pt idx="0">
                  <c:v>ОҚУШЫ САНЫ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BCC-4642-A909-CEB42E4C1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'[7А.xlsx]Лист1'!$B$1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C-4642-A909-CEB42E4C1E76}"/>
            </c:ext>
          </c:extLst>
        </c:ser>
        <c:ser>
          <c:idx val="1"/>
          <c:order val="1"/>
          <c:tx>
            <c:strRef>
              <c:f>'[7А.xlsx]Лист1'!$A$2</c:f>
              <c:strCache>
                <c:ptCount val="1"/>
                <c:pt idx="0">
                  <c:v>ҮЗДІКТЕР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CC-4642-A909-CEB42E4C1E76}"/>
            </c:ext>
          </c:extLst>
        </c:ser>
        <c:ser>
          <c:idx val="2"/>
          <c:order val="2"/>
          <c:tx>
            <c:strRef>
              <c:f>'[7А.xlsx]Лист1'!$A$3</c:f>
              <c:strCache>
                <c:ptCount val="1"/>
                <c:pt idx="0">
                  <c:v>ЕКПІНДІЛЕР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129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BCC-4642-A909-CEB42E4C1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'[7А.xlsx]Лист1'!$B$3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CC-4642-A909-CEB42E4C1E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47234463"/>
        <c:axId val="2047234879"/>
      </c:barChart>
      <c:catAx>
        <c:axId val="20472344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7234879"/>
        <c:crosses val="autoZero"/>
        <c:auto val="1"/>
        <c:lblAlgn val="ctr"/>
        <c:lblOffset val="100"/>
        <c:noMultiLvlLbl val="0"/>
      </c:catAx>
      <c:valAx>
        <c:axId val="20472348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4723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253138959311657E-2"/>
          <c:y val="4.7249891234563857E-2"/>
          <c:w val="0.94971212692001172"/>
          <c:h val="0.51349307610046091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A5-4D9A-9CF9-3416F871609D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4A5-4D9A-9CF9-3416F871609D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4A5-4D9A-9CF9-3416F871609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A5-4D9A-9CF9-3416F871609D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4A5-4D9A-9CF9-3416F871609D}"/>
              </c:ext>
            </c:extLst>
          </c:dPt>
          <c:dPt>
            <c:idx val="6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4A5-4D9A-9CF9-3416F871609D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4A5-4D9A-9CF9-3416F871609D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4A5-4D9A-9CF9-3416F871609D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4A5-4D9A-9CF9-3416F871609D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4A5-4D9A-9CF9-3416F871609D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4A5-4D9A-9CF9-3416F871609D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4A5-4D9A-9CF9-3416F871609D}"/>
              </c:ext>
            </c:extLst>
          </c:dPt>
          <c:dLbls>
            <c:dLbl>
              <c:idx val="0"/>
              <c:layout>
                <c:manualLayout>
                  <c:x val="6.5519952632940521E-3"/>
                  <c:y val="-0.2657459913745695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4A5-4D9A-9CF9-3416F871609D}"/>
                </c:ext>
              </c:extLst>
            </c:dLbl>
            <c:dLbl>
              <c:idx val="1"/>
              <c:layout>
                <c:manualLayout>
                  <c:x val="6.5520059886366548E-3"/>
                  <c:y val="-0.2579520343160195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A5-4D9A-9CF9-3416F871609D}"/>
                </c:ext>
              </c:extLst>
            </c:dLbl>
            <c:dLbl>
              <c:idx val="2"/>
              <c:layout>
                <c:manualLayout>
                  <c:x val="4.3804020083619234E-3"/>
                  <c:y val="-0.2480619289814602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A5-4D9A-9CF9-3416F871609D}"/>
                </c:ext>
              </c:extLst>
            </c:dLbl>
            <c:dLbl>
              <c:idx val="3"/>
              <c:layout>
                <c:manualLayout>
                  <c:x val="4.3762669529733072E-3"/>
                  <c:y val="-0.265780638194421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A5-4D9A-9CF9-3416F871609D}"/>
                </c:ext>
              </c:extLst>
            </c:dLbl>
            <c:dLbl>
              <c:idx val="4"/>
              <c:layout>
                <c:manualLayout>
                  <c:x val="-4.0039574056647788E-17"/>
                  <c:y val="-0.256921283587940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A5-4D9A-9CF9-3416F871609D}"/>
                </c:ext>
              </c:extLst>
            </c:dLbl>
            <c:dLbl>
              <c:idx val="5"/>
              <c:layout>
                <c:manualLayout>
                  <c:x val="4.3680039924243567E-3"/>
                  <c:y val="-0.2598744017901011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4A5-4D9A-9CF9-3416F871609D}"/>
                </c:ext>
              </c:extLst>
            </c:dLbl>
            <c:dLbl>
              <c:idx val="6"/>
              <c:layout>
                <c:manualLayout>
                  <c:x val="1.0982017936320432E-3"/>
                  <c:y val="-0.252353716592269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4A5-4D9A-9CF9-3416F871609D}"/>
                </c:ext>
              </c:extLst>
            </c:dLbl>
            <c:dLbl>
              <c:idx val="7"/>
              <c:layout>
                <c:manualLayout>
                  <c:x val="0"/>
                  <c:y val="-0.2185307469598578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4A5-4D9A-9CF9-3416F871609D}"/>
                </c:ext>
              </c:extLst>
            </c:dLbl>
            <c:dLbl>
              <c:idx val="8"/>
              <c:layout>
                <c:manualLayout>
                  <c:x val="1.1106069597978717E-3"/>
                  <c:y val="-0.2523537165922690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4A5-4D9A-9CF9-3416F871609D}"/>
                </c:ext>
              </c:extLst>
            </c:dLbl>
            <c:dLbl>
              <c:idx val="9"/>
              <c:layout>
                <c:manualLayout>
                  <c:x val="6.5520059886366548E-3"/>
                  <c:y val="-0.26282751999226145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4A5-4D9A-9CF9-3416F871609D}"/>
                </c:ext>
              </c:extLst>
            </c:dLbl>
            <c:dLbl>
              <c:idx val="10"/>
              <c:layout>
                <c:manualLayout>
                  <c:x val="-2.1840019962122985E-3"/>
                  <c:y val="-0.2569212835879409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4A5-4D9A-9CF9-3416F871609D}"/>
                </c:ext>
              </c:extLst>
            </c:dLbl>
            <c:dLbl>
              <c:idx val="11"/>
              <c:layout>
                <c:manualLayout>
                  <c:x val="-8.0079148113295577E-17"/>
                  <c:y val="-0.2185307469598578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4A5-4D9A-9CF9-3416F871609D}"/>
                </c:ext>
              </c:extLst>
            </c:dLbl>
            <c:dLbl>
              <c:idx val="12"/>
              <c:layout>
                <c:manualLayout>
                  <c:x val="-1.6015829622659115E-16"/>
                  <c:y val="-0.2657806381944216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4A5-4D9A-9CF9-3416F87160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Лист1!$A$1:$A$16</c:f>
              <c:strCache>
                <c:ptCount val="13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АҒЫЛШЫН ТІЛІ</c:v>
                </c:pt>
                <c:pt idx="4">
                  <c:v>ФИЗИКА</c:v>
                </c:pt>
                <c:pt idx="5">
                  <c:v>ХИМИЯ</c:v>
                </c:pt>
                <c:pt idx="6">
                  <c:v>БИОЛОГИЯ</c:v>
                </c:pt>
                <c:pt idx="7">
                  <c:v>АБАЙТАНУ</c:v>
                </c:pt>
                <c:pt idx="8">
                  <c:v>ГЕОГРАФИЯ</c:v>
                </c:pt>
                <c:pt idx="9">
                  <c:v>ИНФОРМАТИКА</c:v>
                </c:pt>
                <c:pt idx="10">
                  <c:v>ГЕОМЕТРИЯ</c:v>
                </c:pt>
                <c:pt idx="11">
                  <c:v>АЛГЕБРА</c:v>
                </c:pt>
                <c:pt idx="12">
                  <c:v>ҚАЗАҚСТАН ТАРИХЫ</c:v>
                </c:pt>
              </c:strCache>
            </c:strRef>
          </c:cat>
          <c:val>
            <c:numRef>
              <c:f>Лист1!$B$1:$B$16</c:f>
              <c:numCache>
                <c:formatCode>0%</c:formatCode>
                <c:ptCount val="16"/>
                <c:pt idx="0">
                  <c:v>0.97</c:v>
                </c:pt>
                <c:pt idx="1">
                  <c:v>0.97</c:v>
                </c:pt>
                <c:pt idx="2">
                  <c:v>0.89</c:v>
                </c:pt>
                <c:pt idx="3">
                  <c:v>0.96</c:v>
                </c:pt>
                <c:pt idx="4">
                  <c:v>0.95</c:v>
                </c:pt>
                <c:pt idx="5">
                  <c:v>0.96</c:v>
                </c:pt>
                <c:pt idx="6">
                  <c:v>1</c:v>
                </c:pt>
                <c:pt idx="7">
                  <c:v>0.89</c:v>
                </c:pt>
                <c:pt idx="8">
                  <c:v>1</c:v>
                </c:pt>
                <c:pt idx="9">
                  <c:v>1</c:v>
                </c:pt>
                <c:pt idx="10">
                  <c:v>0.95</c:v>
                </c:pt>
                <c:pt idx="11">
                  <c:v>0.88</c:v>
                </c:pt>
                <c:pt idx="12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44A5-4D9A-9CF9-3416F87160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2139887"/>
        <c:axId val="152136143"/>
      </c:barChart>
      <c:catAx>
        <c:axId val="15213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6143"/>
        <c:crosses val="autoZero"/>
        <c:auto val="1"/>
        <c:lblAlgn val="ctr"/>
        <c:lblOffset val="100"/>
        <c:noMultiLvlLbl val="0"/>
      </c:catAx>
      <c:valAx>
        <c:axId val="152136143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9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7 А сыныбы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7-4756-B8AA-607ED7608BDA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7 Б сыныбы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97-4756-B8AA-607ED7608BDA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8 А сыныбы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297-4756-B8AA-607ED7608BDA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8 Б сыныбы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297-4756-B8AA-607ED7608BDA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9 А сыныбы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297-4756-B8AA-607ED7608BDA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9 Б сыныбы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297-4756-B8AA-607ED7608BDA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9 В сыныбы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  <c:pt idx="0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297-4756-B8AA-607ED7608BDA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10 А сыныбы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297-4756-B8AA-607ED7608BDA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10 Б сыныбы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Лист1!$B$10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297-4756-B8AA-607ED7608BDA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10 В сыныбы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297-4756-B8AA-607ED7608BDA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11 А сыныбы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Лист1!$B$12</c:f>
              <c:numCache>
                <c:formatCode>General</c:formatCode>
                <c:ptCount val="1"/>
                <c:pt idx="0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97-4756-B8AA-607ED7608BDA}"/>
            </c:ext>
          </c:extLst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11 Б сыныбы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297-4756-B8AA-607ED7608B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0280975"/>
        <c:axId val="960279311"/>
      </c:barChart>
      <c:catAx>
        <c:axId val="9602809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60279311"/>
        <c:crosses val="autoZero"/>
        <c:auto val="1"/>
        <c:lblAlgn val="ctr"/>
        <c:lblOffset val="100"/>
        <c:noMultiLvlLbl val="0"/>
      </c:catAx>
      <c:valAx>
        <c:axId val="96027931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6028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9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8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0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6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1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6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F54F24-9981-4E88-97AD-A773453C17B5}" type="datetimeFigureOut">
              <a:rPr lang="ru-RU" smtClean="0"/>
              <a:t>11.04.2022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1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2F0062E-CEEE-4591-972B-60F4293D1549}"/>
              </a:ext>
            </a:extLst>
          </p:cNvPr>
          <p:cNvSpPr txBox="1"/>
          <p:nvPr/>
        </p:nvSpPr>
        <p:spPr>
          <a:xfrm>
            <a:off x="2945167" y="334677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</a:t>
            </a:r>
          </a:p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E4A5F07-0FAA-40E7-B271-50F879AF16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262365"/>
              </p:ext>
            </p:extLst>
          </p:nvPr>
        </p:nvGraphicFramePr>
        <p:xfrm>
          <a:off x="2148396" y="1242874"/>
          <a:ext cx="7981025" cy="42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5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674700" y="135254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2504E4DC-E15C-4F70-AA3E-0CCF06BEB6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350805"/>
              </p:ext>
            </p:extLst>
          </p:nvPr>
        </p:nvGraphicFramePr>
        <p:xfrm>
          <a:off x="1116530" y="1817744"/>
          <a:ext cx="11608067" cy="4300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0898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163627" y="279633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E960360A-8D5F-42D1-A3CA-7A08EBE21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2393352"/>
              </p:ext>
            </p:extLst>
          </p:nvPr>
        </p:nvGraphicFramePr>
        <p:xfrm>
          <a:off x="1182848" y="1331117"/>
          <a:ext cx="10192624" cy="4767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18610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647</TotalTime>
  <Words>9</Words>
  <Application>Microsoft Office PowerPoint</Application>
  <PresentationFormat>Широкоэкранный</PresentationFormat>
  <Paragraphs>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КӨКШЕТАУ ҚАЛАСЫ, (ҚАЗАҚ ТІЛІНДЕ ОҚЫТЫЛАТЫН) ДАРЫНДЫ БАЛАЛАРҒА АРНАЛҒАН №3 ОБЛЫСТЫҚ МАМАНДАНДЫРЫЛҒАН МЕКТЕП-ИНТЕРНАТЫ</dc:title>
  <dc:creator>Админ</dc:creator>
  <cp:lastModifiedBy>Админ</cp:lastModifiedBy>
  <cp:revision>19</cp:revision>
  <cp:lastPrinted>2022-03-29T05:29:05Z</cp:lastPrinted>
  <dcterms:created xsi:type="dcterms:W3CDTF">2021-10-29T03:09:26Z</dcterms:created>
  <dcterms:modified xsi:type="dcterms:W3CDTF">2022-04-11T03:18:14Z</dcterms:modified>
</cp:coreProperties>
</file>