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sldIdLst>
    <p:sldId id="328" r:id="rId2"/>
    <p:sldId id="257" r:id="rId3"/>
    <p:sldId id="32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7&#104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&#1040;&#1076;&#1084;&#1080;&#1085;\Desktop\&#1052;&#1041;\&#1057;&#1067;&#1053;&#1067;&#1055;&#1058;&#1040;&#1056;%20&#1041;&#1054;&#1049;&#1067;&#1053;&#1064;&#1040;%20&#8212;%20&#1082;&#1086;&#1087;&#1080;&#1103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&#1052;&#1041;\&#1087;&#1241;&#1085;%202%20&#1090;&#1086;&#1179;&#1089;&#1072;&#108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'[7А.xlsx]Лист1'!$A$1</c:f>
              <c:strCache>
                <c:ptCount val="1"/>
                <c:pt idx="0">
                  <c:v>ОҚУШЫ САНЫ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BD5-4B8A-8BF7-1F9401381B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'[7А.xlsx]Лист1'!$B$1</c:f>
              <c:numCache>
                <c:formatCode>General</c:formatCode>
                <c:ptCount val="1"/>
                <c:pt idx="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DB-4016-8E19-AAC9F1B3663A}"/>
            </c:ext>
          </c:extLst>
        </c:ser>
        <c:ser>
          <c:idx val="1"/>
          <c:order val="1"/>
          <c:tx>
            <c:strRef>
              <c:f>'[7А.xlsx]Лист1'!$A$2</c:f>
              <c:strCache>
                <c:ptCount val="1"/>
                <c:pt idx="0">
                  <c:v>ҮЗДІКТЕР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BD5-4B8A-8BF7-1F9401381B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DB-4016-8E19-AAC9F1B3663A}"/>
            </c:ext>
          </c:extLst>
        </c:ser>
        <c:ser>
          <c:idx val="2"/>
          <c:order val="2"/>
          <c:tx>
            <c:strRef>
              <c:f>'[7А.xlsx]Лист1'!$A$3</c:f>
              <c:strCache>
                <c:ptCount val="1"/>
                <c:pt idx="0">
                  <c:v>ЕКПІНДІЛЕР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BD5-4B8A-8BF7-1F9401381B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'[7А.xlsx]Лист1'!$B$3</c:f>
              <c:numCache>
                <c:formatCode>General</c:formatCode>
                <c:ptCount val="1"/>
                <c:pt idx="0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DB-4016-8E19-AAC9F1B366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47234463"/>
        <c:axId val="2047234879"/>
      </c:barChart>
      <c:catAx>
        <c:axId val="204723446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47234879"/>
        <c:crosses val="autoZero"/>
        <c:auto val="1"/>
        <c:lblAlgn val="ctr"/>
        <c:lblOffset val="100"/>
        <c:noMultiLvlLbl val="0"/>
      </c:catAx>
      <c:valAx>
        <c:axId val="20472348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4723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7 А сыныбы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03-4965-9B2E-C555F29124F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7 Б сыныбы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03-4965-9B2E-C555F29124F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8 А сыныбы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03-4965-9B2E-C555F29124F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8 Б сыныбы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03-4965-9B2E-C555F29124F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9 А сыныбы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03-4965-9B2E-C555F29124F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9 Б сыныбы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03-4965-9B2E-C555F29124F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9 В сыныбы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Лист1!$B$8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03-4965-9B2E-C555F29124F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10 А сыныбы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Лист1!$B$9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C03-4965-9B2E-C555F29124F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10 Б сыныбы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Лист1!$B$10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03-4965-9B2E-C555F29124FC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10 В сыныбы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Лист1!$B$11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C03-4965-9B2E-C555F29124FC}"/>
            </c:ext>
          </c:extLst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11 А сыныбы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Лист1!$B$12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C03-4965-9B2E-C555F29124FC}"/>
            </c:ext>
          </c:extLst>
        </c:ser>
        <c:ser>
          <c:idx val="11"/>
          <c:order val="11"/>
          <c:tx>
            <c:strRef>
              <c:f>Лист1!$A$13</c:f>
              <c:strCache>
                <c:ptCount val="1"/>
                <c:pt idx="0">
                  <c:v>11 Б сыныбы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Лист1!$B$13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C03-4965-9B2E-C555F29124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0280975"/>
        <c:axId val="960279311"/>
      </c:barChart>
      <c:catAx>
        <c:axId val="9602809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60279311"/>
        <c:crosses val="autoZero"/>
        <c:auto val="1"/>
        <c:lblAlgn val="ctr"/>
        <c:lblOffset val="100"/>
        <c:noMultiLvlLbl val="0"/>
      </c:catAx>
      <c:valAx>
        <c:axId val="96027931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60280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6A-4C2E-ACD2-E81DA1D9A34E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46A-4C2E-ACD2-E81DA1D9A34E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46A-4C2E-ACD2-E81DA1D9A34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46A-4C2E-ACD2-E81DA1D9A34E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46A-4C2E-ACD2-E81DA1D9A34E}"/>
              </c:ext>
            </c:extLst>
          </c:dPt>
          <c:dPt>
            <c:idx val="6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46A-4C2E-ACD2-E81DA1D9A34E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46A-4C2E-ACD2-E81DA1D9A34E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46A-4C2E-ACD2-E81DA1D9A34E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46A-4C2E-ACD2-E81DA1D9A34E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46A-4C2E-ACD2-E81DA1D9A34E}"/>
              </c:ext>
            </c:extLst>
          </c:dPt>
          <c:dPt>
            <c:idx val="1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46A-4C2E-ACD2-E81DA1D9A34E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46A-4C2E-ACD2-E81DA1D9A34E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146A-4C2E-ACD2-E81DA1D9A34E}"/>
              </c:ext>
            </c:extLst>
          </c:dPt>
          <c:dLbls>
            <c:dLbl>
              <c:idx val="0"/>
              <c:layout>
                <c:manualLayout>
                  <c:x val="7.6308460565070561E-3"/>
                  <c:y val="-0.2882115839374682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46A-4C2E-ACD2-E81DA1D9A34E}"/>
                </c:ext>
              </c:extLst>
            </c:dLbl>
            <c:dLbl>
              <c:idx val="1"/>
              <c:layout>
                <c:manualLayout>
                  <c:x val="6.55198707136168E-3"/>
                  <c:y val="-0.2925239568712450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6A-4C2E-ACD2-E81DA1D9A34E}"/>
                </c:ext>
              </c:extLst>
            </c:dLbl>
            <c:dLbl>
              <c:idx val="2"/>
              <c:layout>
                <c:manualLayout>
                  <c:x val="7.525763492363338E-3"/>
                  <c:y val="-0.2604931650962054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6A-4C2E-ACD2-E81DA1D9A34E}"/>
                </c:ext>
              </c:extLst>
            </c:dLbl>
            <c:dLbl>
              <c:idx val="3"/>
              <c:layout>
                <c:manualLayout>
                  <c:x val="0"/>
                  <c:y val="-0.257959221963660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6A-4C2E-ACD2-E81DA1D9A34E}"/>
                </c:ext>
              </c:extLst>
            </c:dLbl>
            <c:dLbl>
              <c:idx val="4"/>
              <c:layout>
                <c:manualLayout>
                  <c:x val="-2.1577179702907722E-3"/>
                  <c:y val="-0.2659373422305777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6A-4C2E-ACD2-E81DA1D9A34E}"/>
                </c:ext>
              </c:extLst>
            </c:dLbl>
            <c:dLbl>
              <c:idx val="5"/>
              <c:layout>
                <c:manualLayout>
                  <c:x val="-3.9557705814670994E-17"/>
                  <c:y val="-0.2685967156528835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6A-4C2E-ACD2-E81DA1D9A34E}"/>
                </c:ext>
              </c:extLst>
            </c:dLbl>
            <c:dLbl>
              <c:idx val="6"/>
              <c:layout>
                <c:manualLayout>
                  <c:x val="0"/>
                  <c:y val="-0.2739154624974950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6A-4C2E-ACD2-E81DA1D9A34E}"/>
                </c:ext>
              </c:extLst>
            </c:dLbl>
            <c:dLbl>
              <c:idx val="7"/>
              <c:layout>
                <c:manualLayout>
                  <c:x val="2.1577179702907722E-3"/>
                  <c:y val="-0.2925310764536355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46A-4C2E-ACD2-E81DA1D9A34E}"/>
                </c:ext>
              </c:extLst>
            </c:dLbl>
            <c:dLbl>
              <c:idx val="8"/>
              <c:layout>
                <c:manualLayout>
                  <c:x val="-7.9115411629341989E-17"/>
                  <c:y val="-0.2765748359198008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6A-4C2E-ACD2-E81DA1D9A34E}"/>
                </c:ext>
              </c:extLst>
            </c:dLbl>
            <c:dLbl>
              <c:idx val="9"/>
              <c:layout>
                <c:manualLayout>
                  <c:x val="0"/>
                  <c:y val="-0.2765748359198008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46A-4C2E-ACD2-E81DA1D9A34E}"/>
                </c:ext>
              </c:extLst>
            </c:dLbl>
            <c:dLbl>
              <c:idx val="10"/>
              <c:layout>
                <c:manualLayout>
                  <c:x val="-1.0788589851454652E-3"/>
                  <c:y val="-0.2659373422305777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46A-4C2E-ACD2-E81DA1D9A34E}"/>
                </c:ext>
              </c:extLst>
            </c:dLbl>
            <c:dLbl>
              <c:idx val="11"/>
              <c:layout>
                <c:manualLayout>
                  <c:x val="0"/>
                  <c:y val="-0.2499811016967430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46A-4C2E-ACD2-E81DA1D9A34E}"/>
                </c:ext>
              </c:extLst>
            </c:dLbl>
            <c:dLbl>
              <c:idx val="12"/>
              <c:layout>
                <c:manualLayout>
                  <c:x val="0"/>
                  <c:y val="-0.284552956186718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46A-4C2E-ACD2-E81DA1D9A34E}"/>
                </c:ext>
              </c:extLst>
            </c:dLbl>
            <c:dLbl>
              <c:idx val="13"/>
              <c:layout>
                <c:manualLayout>
                  <c:x val="-1.5823082325868398E-16"/>
                  <c:y val="-0.287212329609023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46A-4C2E-ACD2-E81DA1D9A34E}"/>
                </c:ext>
              </c:extLst>
            </c:dLbl>
            <c:dLbl>
              <c:idx val="14"/>
              <c:layout>
                <c:manualLayout>
                  <c:x val="-1.5823082325868398E-16"/>
                  <c:y val="-0.2872123296090239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46A-4C2E-ACD2-E81DA1D9A34E}"/>
                </c:ext>
              </c:extLst>
            </c:dLbl>
            <c:dLbl>
              <c:idx val="15"/>
              <c:layout>
                <c:manualLayout>
                  <c:x val="1.0788589851453861E-3"/>
                  <c:y val="-0.281893582764412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46A-4C2E-ACD2-E81DA1D9A3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Лист1!$A$1:$A$16</c:f>
              <c:strCache>
                <c:ptCount val="16"/>
                <c:pt idx="0">
                  <c:v>ҚАЗАҚ ТІЛІ</c:v>
                </c:pt>
                <c:pt idx="1">
                  <c:v>ҚАЗАҚ ӘДЕБИЕТІ</c:v>
                </c:pt>
                <c:pt idx="2">
                  <c:v>ОРЫС ТІЛІ МЕН ӘДЕБИЕТІ</c:v>
                </c:pt>
                <c:pt idx="3">
                  <c:v>АҒЫЛШЫН ТІЛІ</c:v>
                </c:pt>
                <c:pt idx="4">
                  <c:v>ФИЗИКА</c:v>
                </c:pt>
                <c:pt idx="5">
                  <c:v>ХИМИЯ</c:v>
                </c:pt>
                <c:pt idx="6">
                  <c:v>БИОЛОГИЯ</c:v>
                </c:pt>
                <c:pt idx="7">
                  <c:v>АБАЙТАНУ</c:v>
                </c:pt>
                <c:pt idx="8">
                  <c:v>ГЕОГРАФИЯ</c:v>
                </c:pt>
                <c:pt idx="9">
                  <c:v>ИНФОРМАТИКА</c:v>
                </c:pt>
                <c:pt idx="10">
                  <c:v>ГЕОМЕТРИЯ</c:v>
                </c:pt>
                <c:pt idx="11">
                  <c:v>АЛГЕБРА</c:v>
                </c:pt>
                <c:pt idx="12">
                  <c:v>АЛГЕБРА ЖӘНЕ АНАЛИЗ БАСТАМАЛАРЫ</c:v>
                </c:pt>
                <c:pt idx="13">
                  <c:v>ҚАЗАҚСТАН ТАРИХЫ</c:v>
                </c:pt>
                <c:pt idx="14">
                  <c:v>ДҮНИЕЖҮЗІ ТАРИХЫ</c:v>
                </c:pt>
                <c:pt idx="15">
                  <c:v>ҚҰҚЫҚ НЕГІЗДЕРІ</c:v>
                </c:pt>
              </c:strCache>
            </c:strRef>
          </c:cat>
          <c:val>
            <c:numRef>
              <c:f>Лист1!$B$1:$B$16</c:f>
              <c:numCache>
                <c:formatCode>0%</c:formatCode>
                <c:ptCount val="16"/>
                <c:pt idx="0">
                  <c:v>0.98</c:v>
                </c:pt>
                <c:pt idx="1">
                  <c:v>0.97</c:v>
                </c:pt>
                <c:pt idx="2">
                  <c:v>0.89</c:v>
                </c:pt>
                <c:pt idx="3">
                  <c:v>0.9</c:v>
                </c:pt>
                <c:pt idx="4">
                  <c:v>0.93</c:v>
                </c:pt>
                <c:pt idx="5">
                  <c:v>0.91</c:v>
                </c:pt>
                <c:pt idx="6">
                  <c:v>0.93</c:v>
                </c:pt>
                <c:pt idx="7">
                  <c:v>0.97</c:v>
                </c:pt>
                <c:pt idx="8">
                  <c:v>1</c:v>
                </c:pt>
                <c:pt idx="9">
                  <c:v>1</c:v>
                </c:pt>
                <c:pt idx="10">
                  <c:v>0.89</c:v>
                </c:pt>
                <c:pt idx="11">
                  <c:v>0.88</c:v>
                </c:pt>
                <c:pt idx="12">
                  <c:v>0.95</c:v>
                </c:pt>
                <c:pt idx="13">
                  <c:v>0.98</c:v>
                </c:pt>
                <c:pt idx="14">
                  <c:v>0.98</c:v>
                </c:pt>
                <c:pt idx="15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46A-4C2E-ACD2-E81DA1D9A3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139887"/>
        <c:axId val="152136143"/>
      </c:barChart>
      <c:catAx>
        <c:axId val="15213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136143"/>
        <c:crosses val="autoZero"/>
        <c:auto val="1"/>
        <c:lblAlgn val="ctr"/>
        <c:lblOffset val="100"/>
        <c:noMultiLvlLbl val="0"/>
      </c:catAx>
      <c:valAx>
        <c:axId val="152136143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139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69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37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18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2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5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00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6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1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6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F54F24-9981-4E88-97AD-A773453C17B5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14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2F0062E-CEEE-4591-972B-60F4293D1549}"/>
              </a:ext>
            </a:extLst>
          </p:cNvPr>
          <p:cNvSpPr txBox="1"/>
          <p:nvPr/>
        </p:nvSpPr>
        <p:spPr>
          <a:xfrm>
            <a:off x="2945167" y="334677"/>
            <a:ext cx="60945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САПАСЫ</a:t>
            </a:r>
          </a:p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3F63C22-259A-4A91-8AAE-D7AB720A2F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967284"/>
              </p:ext>
            </p:extLst>
          </p:nvPr>
        </p:nvGraphicFramePr>
        <p:xfrm>
          <a:off x="2148396" y="1242874"/>
          <a:ext cx="7981025" cy="424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25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163627" y="279633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960360A-8D5F-42D1-A3CA-7A08EBE21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34042"/>
              </p:ext>
            </p:extLst>
          </p:nvPr>
        </p:nvGraphicFramePr>
        <p:xfrm>
          <a:off x="692458" y="741297"/>
          <a:ext cx="11159231" cy="5206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18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693951" y="732020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2504E4DC-E15C-4F70-AA3E-0CCF06BEB6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954425"/>
              </p:ext>
            </p:extLst>
          </p:nvPr>
        </p:nvGraphicFramePr>
        <p:xfrm>
          <a:off x="210152" y="1802806"/>
          <a:ext cx="11771696" cy="4775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089870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505</TotalTime>
  <Words>10</Words>
  <Application>Microsoft Office PowerPoint</Application>
  <PresentationFormat>Широкоэкранный</PresentationFormat>
  <Paragraphs>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КӨКШЕТАУ ҚАЛАСЫ, (ҚАЗАҚ ТІЛІНДЕ ОҚЫТЫЛАТЫН) ДАРЫНДЫ БАЛАЛАРҒА АРНАЛҒАН №3 ОБЛЫСТЫҚ МАМАНДАНДЫРЫЛҒАН МЕКТЕП-ИНТЕРНАТЫ</dc:title>
  <dc:creator>Админ</dc:creator>
  <cp:lastModifiedBy>Админ</cp:lastModifiedBy>
  <cp:revision>15</cp:revision>
  <dcterms:created xsi:type="dcterms:W3CDTF">2021-10-29T03:09:26Z</dcterms:created>
  <dcterms:modified xsi:type="dcterms:W3CDTF">2022-01-25T14:20:05Z</dcterms:modified>
</cp:coreProperties>
</file>